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802"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8/6/2014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r="3744"/>
          <a:stretch/>
        </p:blipFill>
        <p:spPr>
          <a:xfrm>
            <a:off x="63228" y="76200"/>
            <a:ext cx="3697889" cy="2881282"/>
          </a:xfrm>
          <a:prstGeom prst="rect">
            <a:avLst/>
          </a:prstGeom>
        </p:spPr>
      </p:pic>
      <p:sp>
        <p:nvSpPr>
          <p:cNvPr id="2" name="Title 1"/>
          <p:cNvSpPr>
            <a:spLocks noGrp="1"/>
          </p:cNvSpPr>
          <p:nvPr>
            <p:ph type="ctrTitle"/>
          </p:nvPr>
        </p:nvSpPr>
        <p:spPr>
          <a:xfrm>
            <a:off x="79083" y="76200"/>
            <a:ext cx="3730917" cy="349975"/>
          </a:xfrm>
        </p:spPr>
        <p:txBody>
          <a:bodyPr>
            <a:noAutofit/>
          </a:bodyPr>
          <a:lstStyle/>
          <a:p>
            <a:pPr algn="l"/>
            <a:r>
              <a:rPr lang="en-US" sz="2000" i="1" dirty="0" smtClean="0">
                <a:solidFill>
                  <a:srgbClr val="FFFF00"/>
                </a:solidFill>
                <a:effectLst>
                  <a:outerShdw blurRad="38100" dist="38100" dir="2700000" algn="tl">
                    <a:srgbClr val="000000">
                      <a:alpha val="43137"/>
                    </a:srgbClr>
                  </a:outerShdw>
                </a:effectLst>
                <a:latin typeface="Trebuchet MS" panose="020B0603020202020204" pitchFamily="34" charset="0"/>
              </a:rPr>
              <a:t>Back on the Market!!</a:t>
            </a:r>
            <a:endPar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0" y="3581400"/>
            <a:ext cx="6858000" cy="3810001"/>
          </a:xfrm>
        </p:spPr>
        <p:txBody>
          <a:bodyPr anchor="ctr">
            <a:noAutofit/>
          </a:bodyPr>
          <a:lstStyle/>
          <a:p>
            <a:r>
              <a:rPr lang="en-US" sz="1600" b="1" i="1" dirty="0">
                <a:solidFill>
                  <a:srgbClr val="FF0000"/>
                </a:solidFill>
                <a:latin typeface="Trebuchet MS" panose="020B0603020202020204" pitchFamily="34" charset="0"/>
              </a:rPr>
              <a:t>BANK APPROVED AT $493,600 - READY TO CLOSE</a:t>
            </a:r>
            <a:r>
              <a:rPr lang="en-US" sz="1600" b="1" i="1" dirty="0" smtClean="0">
                <a:solidFill>
                  <a:srgbClr val="FF0000"/>
                </a:solidFill>
                <a:latin typeface="Trebuchet MS" panose="020B0603020202020204" pitchFamily="34" charset="0"/>
              </a:rPr>
              <a:t>!!!!</a:t>
            </a:r>
          </a:p>
          <a:p>
            <a:endParaRPr lang="en-US" sz="1600" b="1" i="1" dirty="0" smtClean="0">
              <a:solidFill>
                <a:schemeClr val="bg1">
                  <a:lumMod val="50000"/>
                </a:schemeClr>
              </a:solidFill>
              <a:latin typeface="Trebuchet MS" panose="020B0603020202020204" pitchFamily="34" charset="0"/>
            </a:endParaRPr>
          </a:p>
          <a:p>
            <a:r>
              <a:rPr lang="en-US" sz="1600" dirty="0" smtClean="0">
                <a:solidFill>
                  <a:schemeClr val="tx2"/>
                </a:solidFill>
                <a:latin typeface="Trebuchet MS" panose="020B0603020202020204" pitchFamily="34" charset="0"/>
              </a:rPr>
              <a:t>ABOUT </a:t>
            </a:r>
            <a:r>
              <a:rPr lang="en-US" sz="1600" dirty="0">
                <a:solidFill>
                  <a:schemeClr val="tx2"/>
                </a:solidFill>
                <a:latin typeface="Trebuchet MS" panose="020B0603020202020204" pitchFamily="34" charset="0"/>
              </a:rPr>
              <a:t>$100,000 UNDER SIMILAR COMPS!! ELEGANT TRADITIONAL HOME FILLED WITH MANY UNUSUAL UPGRADES! OWNER WAS THE BUILDER. ENJOY VIEWS OF POND AND PRIVATE LARGE WOODED LOT ON BOTH FULL FRONT AND BACK PORCHES, WITH DOWNSTAIRS MASTER ACCESS DOOR TO BACK PORCH OUTSIDE OF MASTER SITTING ROOM. A SECOND MASTER IS UPSTAIRS ALONG WITH LARGE ADDITIONAL FAMILY ROOM/MEDIA ROOM/OFFICE AND 2 ADDITIONAL BEDROOMS. THERE IS AN ELEGANT DINING ROOM WITH A BEAUTIFUL CHANDELIER IN DINING ROOM AND ENTRANCE FOYER. THIS HOME IS LOCATED IN AN IDEAL LOCATION, AWAY FROM TRAFFIC AND CENTRALLY LOCATED IN MOUNT PLEASANT WITH EASY ACCESS TO SHOPPING AND RESTAURANTS.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98734" y="2146074"/>
            <a:ext cx="1081877" cy="811408"/>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8230" y="2146073"/>
            <a:ext cx="1081877" cy="811408"/>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0996" y="1108424"/>
            <a:ext cx="1089112" cy="816834"/>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95117" y="1111137"/>
            <a:ext cx="1081878" cy="811408"/>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98734" y="76200"/>
            <a:ext cx="1081878" cy="811408"/>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8230" y="76199"/>
            <a:ext cx="1081878" cy="811408"/>
          </a:xfrm>
          <a:prstGeom prst="rect">
            <a:avLst/>
          </a:prstGeom>
        </p:spPr>
      </p:pic>
      <p:sp>
        <p:nvSpPr>
          <p:cNvPr id="13" name="Title 1"/>
          <p:cNvSpPr txBox="1">
            <a:spLocks/>
          </p:cNvSpPr>
          <p:nvPr/>
        </p:nvSpPr>
        <p:spPr>
          <a:xfrm>
            <a:off x="0" y="2879961"/>
            <a:ext cx="6858000" cy="100926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2940 Old Tavern Ct</a:t>
            </a:r>
          </a:p>
          <a:p>
            <a:r>
              <a:rPr lang="en-US" sz="2000" dirty="0" err="1"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Yough</a:t>
            </a:r>
            <a:r>
              <a:rPr lang="en-US" sz="20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 Hall – Mt Pleasant - MLS#1329592 - </a:t>
            </a:r>
            <a:r>
              <a:rPr lang="en-US" sz="20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$500,000</a:t>
            </a:r>
            <a:endParaRPr lang="en-US"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3228" y="8335241"/>
            <a:ext cx="686577" cy="6865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892552"/>
          </a:xfrm>
          <a:prstGeom prst="rect">
            <a:avLst/>
          </a:prstGeom>
        </p:spPr>
        <p:txBody>
          <a:bodyPr wrap="square">
            <a:spAutoFit/>
          </a:bodyPr>
          <a:lstStyle/>
          <a:p>
            <a:pPr algn="ctr"/>
            <a:r>
              <a:rPr lang="en-US" b="1" dirty="0" smtClean="0">
                <a:solidFill>
                  <a:schemeClr val="tx2">
                    <a:lumMod val="75000"/>
                  </a:schemeClr>
                </a:solidFill>
                <a:latin typeface="Trebuchet MS" panose="020B0603020202020204" pitchFamily="34" charset="0"/>
              </a:rPr>
              <a:t>Nancy Price</a:t>
            </a:r>
          </a:p>
          <a:p>
            <a:pPr algn="ctr"/>
            <a:r>
              <a:rPr lang="en-US" dirty="0" smtClean="0">
                <a:solidFill>
                  <a:schemeClr val="tx2">
                    <a:lumMod val="75000"/>
                  </a:schemeClr>
                </a:solidFill>
                <a:latin typeface="Trebuchet MS" panose="020B0603020202020204" pitchFamily="34" charset="0"/>
              </a:rPr>
              <a:t>843.810.1259</a:t>
            </a:r>
          </a:p>
          <a:p>
            <a:pPr algn="ctr"/>
            <a:r>
              <a:rPr lang="en-US" sz="1600" dirty="0">
                <a:solidFill>
                  <a:schemeClr val="tx2">
                    <a:lumMod val="75000"/>
                  </a:schemeClr>
                </a:solidFill>
                <a:latin typeface="Trebuchet MS" panose="020B0603020202020204" pitchFamily="34" charset="0"/>
              </a:rPr>
              <a:t>nprice@carolinaone.com</a:t>
            </a: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grpSp>
        <p:nvGrpSpPr>
          <p:cNvPr id="8" name="Group 7"/>
          <p:cNvGrpSpPr/>
          <p:nvPr/>
        </p:nvGrpSpPr>
        <p:grpSpPr>
          <a:xfrm>
            <a:off x="57893" y="7406759"/>
            <a:ext cx="6742214" cy="811408"/>
            <a:chOff x="63228" y="7406759"/>
            <a:chExt cx="6742214" cy="811408"/>
          </a:xfrm>
        </p:grpSpPr>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228" y="7406759"/>
              <a:ext cx="1081878" cy="811408"/>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5295" y="7406759"/>
              <a:ext cx="1081877" cy="811408"/>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327362" y="7406759"/>
              <a:ext cx="1081877" cy="811408"/>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23565" y="7406759"/>
              <a:ext cx="1081877" cy="811408"/>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459429" y="7406759"/>
              <a:ext cx="1081877" cy="811408"/>
            </a:xfrm>
            <a:prstGeom prst="rect">
              <a:avLst/>
            </a:prstGeom>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591496" y="7406759"/>
              <a:ext cx="1081877" cy="811408"/>
            </a:xfrm>
            <a:prstGeom prst="rect">
              <a:avLst/>
            </a:prstGeom>
          </p:spPr>
        </p:pic>
      </p:grpSp>
      <p:cxnSp>
        <p:nvCxnSpPr>
          <p:cNvPr id="23" name="Straight Connector 22"/>
          <p:cNvCxnSpPr/>
          <p:nvPr/>
        </p:nvCxnSpPr>
        <p:spPr>
          <a:xfrm flipV="1">
            <a:off x="7239000" y="3318615"/>
            <a:ext cx="1123805" cy="19680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145</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Back on the Market!!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9</cp:revision>
  <dcterms:created xsi:type="dcterms:W3CDTF">2006-08-16T00:00:00Z</dcterms:created>
  <dcterms:modified xsi:type="dcterms:W3CDTF">2014-08-06T19:08:59Z</dcterms:modified>
</cp:coreProperties>
</file>