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76" d="100"/>
          <a:sy n="76" d="100"/>
        </p:scale>
        <p:origin x="2886" y="10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27238" y="685800"/>
            <a:ext cx="2803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27238" y="685800"/>
            <a:ext cx="28035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5"/>
            <a:ext cx="699516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4" y="2251499"/>
            <a:ext cx="3637598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4" y="3189817"/>
            <a:ext cx="3637598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2707482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4" y="400474"/>
            <a:ext cx="4600576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0" y="2104814"/>
            <a:ext cx="2707482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0"/>
            <a:ext cx="493776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7"/>
            <a:ext cx="493776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6"/>
            <a:ext cx="493776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image" Target="../media/image1.jp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g"/><Relationship Id="rId10" Type="http://schemas.openxmlformats.org/officeDocument/2006/relationships/image" Target="../media/image7.jpeg"/><Relationship Id="rId4" Type="http://schemas.openxmlformats.org/officeDocument/2006/relationships/hyperlink" Target="mailto:rwillisteam@gmail.com" TargetMode="External"/><Relationship Id="rId9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3275F52F-A094-4FA0-A4AB-6DD794879AA6}"/>
              </a:ext>
            </a:extLst>
          </p:cNvPr>
          <p:cNvSpPr/>
          <p:nvPr/>
        </p:nvSpPr>
        <p:spPr>
          <a:xfrm>
            <a:off x="-5257800" y="6079628"/>
            <a:ext cx="5257800" cy="1384995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 Blocks from The Crosstown</a:t>
            </a:r>
          </a:p>
          <a:p>
            <a:pPr algn="ctr"/>
            <a:r>
              <a:rPr lang="en-US" sz="2800" b="1" i="1" dirty="0">
                <a:ln w="3175"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 Blocks from The Citadel</a:t>
            </a:r>
          </a:p>
          <a:p>
            <a:pPr algn="ctr"/>
            <a:r>
              <a:rPr lang="en-US" sz="2800" b="1" i="1" dirty="0">
                <a:ln w="3175"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 Blocks from MUSC</a:t>
            </a:r>
            <a:endParaRPr lang="en-US" sz="4400" b="1" i="1" dirty="0">
              <a:ln w="3175"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72793" y="7714959"/>
            <a:ext cx="2055336" cy="1541502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 rot="10800000">
            <a:off x="-1066800" y="49500"/>
            <a:ext cx="152400" cy="1371601"/>
          </a:xfrm>
          <a:prstGeom prst="rect">
            <a:avLst/>
          </a:prstGeom>
          <a:gradFill>
            <a:gsLst>
              <a:gs pos="0">
                <a:schemeClr val="bg1"/>
              </a:gs>
              <a:gs pos="48000">
                <a:srgbClr val="C00000">
                  <a:alpha val="50000"/>
                </a:srgbClr>
              </a:gs>
              <a:gs pos="100000">
                <a:srgbClr val="C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28600" y="9442848"/>
            <a:ext cx="77724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Rick Willis</a:t>
            </a:r>
          </a:p>
          <a:p>
            <a:pPr algn="ctr"/>
            <a:r>
              <a:rPr lang="en-US" sz="1400" dirty="0"/>
              <a:t>843-327-3017 </a:t>
            </a:r>
            <a:r>
              <a:rPr lang="en-US" sz="1400" dirty="0">
                <a:hlinkClick r:id="rId4"/>
              </a:rPr>
              <a:t>rwillisteam@gmail.com</a:t>
            </a:r>
            <a:r>
              <a:rPr lang="en-US" sz="1400" dirty="0"/>
              <a:t> The Group, LLC  </a:t>
            </a: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3766071" y="7014490"/>
            <a:ext cx="4353113" cy="400228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FF0000"/>
                </a:solidFill>
              </a:rPr>
              <a:t>2.5% Buyer’s Agent Commission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-2669124" y="1182535"/>
            <a:ext cx="1384578" cy="1761709"/>
            <a:chOff x="1663422" y="845259"/>
            <a:chExt cx="1384578" cy="176170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Diagonal Stripe 20"/>
            <p:cNvSpPr/>
            <p:nvPr/>
          </p:nvSpPr>
          <p:spPr>
            <a:xfrm>
              <a:off x="1663422" y="1181355"/>
              <a:ext cx="1384578" cy="1425613"/>
            </a:xfrm>
            <a:prstGeom prst="diagStrip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 rot="18811961">
              <a:off x="1309823" y="1391754"/>
              <a:ext cx="173932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800" b="1" i="1" dirty="0">
                  <a:ln w="3175">
                    <a:noFill/>
                  </a:ln>
                  <a:solidFill>
                    <a:srgbClr val="FF0000"/>
                  </a:solidFill>
                </a:rPr>
                <a:t>$40,000</a:t>
              </a:r>
            </a:p>
            <a:p>
              <a:pPr algn="ctr"/>
              <a:r>
                <a:rPr lang="en-US" sz="1800" b="1" i="1" dirty="0">
                  <a:ln w="3175">
                    <a:noFill/>
                  </a:ln>
                  <a:solidFill>
                    <a:srgbClr val="FF0000"/>
                  </a:solidFill>
                </a:rPr>
                <a:t>Price Reduction!</a:t>
              </a:r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FA2FBEEA-E409-4609-BC17-9B686FB8DFA0}"/>
              </a:ext>
            </a:extLst>
          </p:cNvPr>
          <p:cNvSpPr/>
          <p:nvPr/>
        </p:nvSpPr>
        <p:spPr>
          <a:xfrm>
            <a:off x="8503160" y="166897"/>
            <a:ext cx="3928603" cy="894650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F414277-066C-4772-9EA1-27C8F43F5822}"/>
              </a:ext>
            </a:extLst>
          </p:cNvPr>
          <p:cNvSpPr/>
          <p:nvPr/>
        </p:nvSpPr>
        <p:spPr>
          <a:xfrm>
            <a:off x="0" y="0"/>
            <a:ext cx="8229600" cy="1200329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3600" b="1" i="1">
                <a:ln w="3175">
                  <a:noFill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$15,000 PRICE </a:t>
            </a:r>
            <a:r>
              <a:rPr lang="en-US" sz="3600" b="1" i="1" dirty="0">
                <a:ln w="3175">
                  <a:noFill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</a:t>
            </a:r>
          </a:p>
          <a:p>
            <a:pPr algn="ctr"/>
            <a:r>
              <a:rPr lang="en-US" sz="3600" b="1" i="1" dirty="0">
                <a:ln w="3175">
                  <a:noFill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Vacant ~ Move-in Ready</a:t>
            </a:r>
          </a:p>
        </p:txBody>
      </p:sp>
      <p:sp>
        <p:nvSpPr>
          <p:cNvPr id="3" name="Rectangle 2"/>
          <p:cNvSpPr/>
          <p:nvPr/>
        </p:nvSpPr>
        <p:spPr>
          <a:xfrm>
            <a:off x="1007222" y="1295400"/>
            <a:ext cx="6215156" cy="113877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2945 Dove Haven Court G</a:t>
            </a:r>
          </a:p>
          <a:p>
            <a:pPr algn="ctr"/>
            <a:r>
              <a:rPr lang="en-US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Dovefield</a:t>
            </a:r>
            <a:r>
              <a:rPr lang="en-US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 Charleston, SC 29414</a:t>
            </a:r>
          </a:p>
          <a:p>
            <a:pPr algn="ctr"/>
            <a:r>
              <a:rPr lang="en-US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25029589 | $210,000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4A8D665-800E-4BF8-A70F-19C28961CC6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07498" y="2518970"/>
            <a:ext cx="3657600" cy="48768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CB96BE4-C6BC-9DD6-8E8D-158129B30F5A}"/>
              </a:ext>
            </a:extLst>
          </p:cNvPr>
          <p:cNvSpPr txBox="1"/>
          <p:nvPr/>
        </p:nvSpPr>
        <p:spPr>
          <a:xfrm rot="19086026">
            <a:off x="8238684" y="3326706"/>
            <a:ext cx="548098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0" b="1" i="1" dirty="0">
                <a:ln>
                  <a:solidFill>
                    <a:srgbClr val="FF0000">
                      <a:alpha val="50000"/>
                    </a:srgbClr>
                  </a:solidFill>
                </a:ln>
                <a:noFill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DRAFT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F3F9B18D-CECF-CD55-5141-74450228421F}"/>
              </a:ext>
            </a:extLst>
          </p:cNvPr>
          <p:cNvSpPr txBox="1">
            <a:spLocks/>
          </p:cNvSpPr>
          <p:nvPr/>
        </p:nvSpPr>
        <p:spPr>
          <a:xfrm>
            <a:off x="3766071" y="2518970"/>
            <a:ext cx="4353112" cy="449552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chemeClr val="tx1"/>
                </a:solidFill>
              </a:rPr>
              <a:t>Enjoy Lowcountry living in this beautifully renovated 2BR/2BA second floor condo in the preferred </a:t>
            </a:r>
            <a:r>
              <a:rPr lang="en-US" sz="1600" dirty="0" err="1">
                <a:solidFill>
                  <a:schemeClr val="tx1"/>
                </a:solidFill>
              </a:rPr>
              <a:t>Dovefield</a:t>
            </a:r>
            <a:r>
              <a:rPr lang="en-US" sz="1600" dirty="0">
                <a:solidFill>
                  <a:schemeClr val="tx1"/>
                </a:solidFill>
              </a:rPr>
              <a:t> community of West Ashley. This unit overlooks a fairway of </a:t>
            </a:r>
            <a:r>
              <a:rPr lang="en-US" sz="1600" dirty="0" err="1">
                <a:solidFill>
                  <a:schemeClr val="tx1"/>
                </a:solidFill>
              </a:rPr>
              <a:t>Shadowmoss</a:t>
            </a:r>
            <a:r>
              <a:rPr lang="en-US" sz="1600" dirty="0">
                <a:solidFill>
                  <a:schemeClr val="tx1"/>
                </a:solidFill>
              </a:rPr>
              <a:t> Golf &amp; Country Club's scenic 18-hole course, offering elevated views; framed by mature oaks. </a:t>
            </a:r>
          </a:p>
          <a:p>
            <a:endParaRPr lang="en-US" sz="1600" dirty="0">
              <a:solidFill>
                <a:schemeClr val="tx1"/>
              </a:solidFill>
            </a:endParaRPr>
          </a:p>
          <a:p>
            <a:r>
              <a:rPr lang="en-US" sz="1600" dirty="0">
                <a:solidFill>
                  <a:schemeClr val="tx1"/>
                </a:solidFill>
              </a:rPr>
              <a:t>Inside you will find fresh paint, new waterproof flooring and brand-new stainless steel appliances The spacious split floor plan offers a private primary suite at the rear and a separate guest bedroom and bath at the front. </a:t>
            </a:r>
          </a:p>
          <a:p>
            <a:endParaRPr lang="en-US" sz="1600" dirty="0">
              <a:solidFill>
                <a:schemeClr val="tx1"/>
              </a:solidFill>
            </a:endParaRPr>
          </a:p>
          <a:p>
            <a:r>
              <a:rPr lang="en-US" sz="1600" dirty="0">
                <a:solidFill>
                  <a:schemeClr val="tx1"/>
                </a:solidFill>
              </a:rPr>
              <a:t>Unwind on the screened porch, cool off at the community pool and enjoy quick access to I-526, shopping, dining, medical facilities and downtown Charleston.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C04C66B-0B63-D6F8-E65A-D457B1757B17}"/>
              </a:ext>
            </a:extLst>
          </p:cNvPr>
          <p:cNvGrpSpPr/>
          <p:nvPr/>
        </p:nvGrpSpPr>
        <p:grpSpPr>
          <a:xfrm>
            <a:off x="107498" y="7446766"/>
            <a:ext cx="8014605" cy="1725809"/>
            <a:chOff x="109443" y="7466769"/>
            <a:chExt cx="8014605" cy="1725809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7DF2CBFB-32F8-33A2-24A9-F208FE83369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/>
          </p:blipFill>
          <p:spPr>
            <a:xfrm>
              <a:off x="109443" y="7466769"/>
              <a:ext cx="1563624" cy="1725808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61D42352-6016-557D-7120-A4193386365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7221"/>
            <a:stretch>
              <a:fillRect/>
            </a:stretch>
          </p:blipFill>
          <p:spPr>
            <a:xfrm>
              <a:off x="1722188" y="7466770"/>
              <a:ext cx="1563624" cy="1725808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B3A627B1-35E5-3433-B618-5086E0FA658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947678" y="7466769"/>
              <a:ext cx="1563624" cy="1725808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B8509BB0-85BC-74B0-E23B-23A489EDA67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493"/>
            <a:stretch>
              <a:fillRect/>
            </a:stretch>
          </p:blipFill>
          <p:spPr>
            <a:xfrm>
              <a:off x="6560424" y="7466770"/>
              <a:ext cx="1563624" cy="1725808"/>
            </a:xfrm>
            <a:prstGeom prst="rect">
              <a:avLst/>
            </a:prstGeom>
          </p:spPr>
        </p:pic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464A34D1-1D4D-2C2B-61C2-12145E49CB54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253"/>
            <a:stretch>
              <a:fillRect/>
            </a:stretch>
          </p:blipFill>
          <p:spPr>
            <a:xfrm>
              <a:off x="3334933" y="7466769"/>
              <a:ext cx="1563624" cy="17258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5791</TotalTime>
  <Words>177</Words>
  <Application>Microsoft Office PowerPoint</Application>
  <PresentationFormat>Custom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168</cp:revision>
  <dcterms:created xsi:type="dcterms:W3CDTF">2006-08-16T00:00:00Z</dcterms:created>
  <dcterms:modified xsi:type="dcterms:W3CDTF">2026-02-03T18:17:24Z</dcterms:modified>
</cp:coreProperties>
</file>