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2" d="100"/>
          <a:sy n="72" d="100"/>
        </p:scale>
        <p:origin x="175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1473" y="649107"/>
            <a:ext cx="5921055" cy="3934948"/>
          </a:xfrm>
          <a:prstGeom prst="rect">
            <a:avLst/>
          </a:prstGeom>
          <a:ln>
            <a:noFill/>
          </a:ln>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60" y="1649878"/>
            <a:ext cx="1371600" cy="911443"/>
          </a:xfrm>
          <a:prstGeom prst="rect">
            <a:avLst/>
          </a:prstGeom>
          <a:ln>
            <a:noFill/>
          </a:ln>
          <a:effec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660" y="3662866"/>
            <a:ext cx="1371600" cy="911333"/>
          </a:xfrm>
          <a:prstGeom prst="rect">
            <a:avLst/>
          </a:prstGeom>
          <a:ln>
            <a:noFill/>
          </a:ln>
          <a:effec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660" y="648477"/>
            <a:ext cx="1371600" cy="911640"/>
          </a:xfrm>
          <a:prstGeom prst="rect">
            <a:avLst/>
          </a:prstGeom>
          <a:ln>
            <a:noFill/>
          </a:ln>
          <a:effectLst/>
        </p:spPr>
      </p:pic>
      <p:sp>
        <p:nvSpPr>
          <p:cNvPr id="2" name="Title 1"/>
          <p:cNvSpPr>
            <a:spLocks noGrp="1"/>
          </p:cNvSpPr>
          <p:nvPr>
            <p:ph type="ctrTitle"/>
          </p:nvPr>
        </p:nvSpPr>
        <p:spPr>
          <a:xfrm>
            <a:off x="0" y="0"/>
            <a:ext cx="9144000" cy="647635"/>
          </a:xfrm>
          <a:noFill/>
        </p:spPr>
        <p:txBody>
          <a:bodyPr anchor="ctr">
            <a:noAutofit/>
          </a:bodyPr>
          <a:lstStyle/>
          <a:p>
            <a:r>
              <a:rPr lang="en-US" sz="2200" b="1" i="1" dirty="0">
                <a:solidFill>
                  <a:srgbClr val="FF0000"/>
                </a:solidFill>
                <a:latin typeface="Century Gothic" panose="020B0502020202020204" pitchFamily="34" charset="0"/>
              </a:rPr>
              <a:t>Whitney Lake ~ Just Reduced to $234,995!!</a:t>
            </a:r>
          </a:p>
        </p:txBody>
      </p:sp>
      <p:sp>
        <p:nvSpPr>
          <p:cNvPr id="3" name="Subtitle 2"/>
          <p:cNvSpPr>
            <a:spLocks noGrp="1"/>
          </p:cNvSpPr>
          <p:nvPr>
            <p:ph type="subTitle" idx="1"/>
          </p:nvPr>
        </p:nvSpPr>
        <p:spPr>
          <a:xfrm>
            <a:off x="0" y="4584801"/>
            <a:ext cx="9144000" cy="1474819"/>
          </a:xfrm>
        </p:spPr>
        <p:txBody>
          <a:bodyPr anchor="ctr">
            <a:noAutofit/>
          </a:bodyPr>
          <a:lstStyle/>
          <a:p>
            <a:r>
              <a:rPr lang="en-US" sz="1400" dirty="0">
                <a:solidFill>
                  <a:schemeClr val="bg2">
                    <a:lumMod val="25000"/>
                  </a:schemeClr>
                </a:solidFill>
                <a:latin typeface="+mj-lt"/>
              </a:rPr>
              <a:t>Great upgrades in this 3 bedroom 3.5 bath townhouse. Granite counter tops, wood floors throughout the 1st floor, 42" maple cabinets and stainless steel appliances add so much to this home. The master suite on the 2nd floor includes a balcony so you can enjoy the lake views privately. A second bedroom with a full bath and laundry closet complete the 2nd floor. On the 3rd floor there is another bedroom with a full bath. This community is centered around a 25 acre lake where residents can kayak, paddleboard or enjoy the view.</a:t>
            </a:r>
            <a:endParaRPr lang="en-US" sz="1400" b="1" i="1" dirty="0">
              <a:solidFill>
                <a:schemeClr val="bg2">
                  <a:lumMod val="25000"/>
                </a:schemeClr>
              </a:solidFill>
              <a:latin typeface="+mj-lt"/>
            </a:endParaRPr>
          </a:p>
        </p:txBody>
      </p:sp>
      <p:sp>
        <p:nvSpPr>
          <p:cNvPr id="14" name="Rectangle 13"/>
          <p:cNvSpPr/>
          <p:nvPr/>
        </p:nvSpPr>
        <p:spPr>
          <a:xfrm>
            <a:off x="0" y="6059621"/>
            <a:ext cx="9144000" cy="800219"/>
          </a:xfrm>
          <a:prstGeom prst="rect">
            <a:avLst/>
          </a:prstGeom>
        </p:spPr>
        <p:txBody>
          <a:bodyPr wrap="square">
            <a:spAutoFit/>
          </a:bodyPr>
          <a:lstStyle/>
          <a:p>
            <a:pPr algn="ctr"/>
            <a:r>
              <a:rPr lang="en-US" b="1" dirty="0">
                <a:solidFill>
                  <a:schemeClr val="accent2">
                    <a:lumMod val="50000"/>
                  </a:schemeClr>
                </a:solidFill>
              </a:rPr>
              <a:t>Mike Goldston, Realtor</a:t>
            </a:r>
          </a:p>
          <a:p>
            <a:pPr algn="ctr"/>
            <a:r>
              <a:rPr lang="en-US" sz="1600" dirty="0">
                <a:solidFill>
                  <a:schemeClr val="accent2">
                    <a:lumMod val="50000"/>
                  </a:schemeClr>
                </a:solidFill>
              </a:rPr>
              <a:t>mikesellscharleston@gmail.com | 843-343-7026 | www.cometocharlestonsc.com</a:t>
            </a:r>
          </a:p>
          <a:p>
            <a:pPr algn="ctr"/>
            <a:r>
              <a:rPr lang="en-US" sz="1200" dirty="0">
                <a:solidFill>
                  <a:schemeClr val="accent2">
                    <a:lumMod val="60000"/>
                    <a:lumOff val="40000"/>
                  </a:schemeClr>
                </a:solidFill>
              </a:rPr>
              <a:t>Brand Name Real Estate | </a:t>
            </a:r>
            <a:r>
              <a:rPr lang="fr-FR" sz="1200" dirty="0">
                <a:solidFill>
                  <a:schemeClr val="accent2">
                    <a:lumMod val="60000"/>
                    <a:lumOff val="40000"/>
                  </a:schemeClr>
                </a:solidFill>
              </a:rPr>
              <a:t>4 </a:t>
            </a:r>
            <a:r>
              <a:rPr lang="fr-FR" sz="1200" dirty="0" err="1">
                <a:solidFill>
                  <a:schemeClr val="accent2">
                    <a:lumMod val="60000"/>
                    <a:lumOff val="40000"/>
                  </a:schemeClr>
                </a:solidFill>
              </a:rPr>
              <a:t>Carriage</a:t>
            </a:r>
            <a:r>
              <a:rPr lang="fr-FR" sz="1200" dirty="0">
                <a:solidFill>
                  <a:schemeClr val="accent2">
                    <a:lumMod val="60000"/>
                    <a:lumOff val="40000"/>
                  </a:schemeClr>
                </a:solidFill>
              </a:rPr>
              <a:t> Lane, Suite 106 | </a:t>
            </a:r>
            <a:r>
              <a:rPr lang="en-US" sz="1200" dirty="0">
                <a:solidFill>
                  <a:schemeClr val="accent2">
                    <a:lumMod val="60000"/>
                    <a:lumOff val="40000"/>
                  </a:schemeClr>
                </a:solidFill>
              </a:rPr>
              <a:t>Charleston, SC 29407</a:t>
            </a:r>
          </a:p>
        </p:txBody>
      </p:sp>
      <p:sp>
        <p:nvSpPr>
          <p:cNvPr id="15" name="Rectangle 14"/>
          <p:cNvSpPr/>
          <p:nvPr/>
        </p:nvSpPr>
        <p:spPr>
          <a:xfrm>
            <a:off x="1611472" y="3969246"/>
            <a:ext cx="5921055" cy="615553"/>
          </a:xfrm>
          <a:prstGeom prst="rect">
            <a:avLst/>
          </a:prstGeom>
        </p:spPr>
        <p:txBody>
          <a:bodyPr wrap="square">
            <a:spAutoFit/>
          </a:bodyPr>
          <a:lstStyle/>
          <a:p>
            <a:pPr algn="r"/>
            <a:r>
              <a:rPr lang="en-US" sz="2000" b="1" dirty="0">
                <a:solidFill>
                  <a:schemeClr val="bg1"/>
                </a:solidFill>
                <a:effectLst>
                  <a:outerShdw blurRad="38100" dist="38100" dir="2700000" algn="tl">
                    <a:srgbClr val="000000">
                      <a:alpha val="43137"/>
                    </a:srgbClr>
                  </a:outerShdw>
                </a:effectLst>
                <a:latin typeface="Century Gothic" panose="020B0502020202020204" pitchFamily="34" charset="0"/>
              </a:rPr>
              <a:t>2948 Sugarberry Lane </a:t>
            </a:r>
          </a:p>
          <a:p>
            <a:pPr algn="r"/>
            <a:r>
              <a:rPr lang="en-US" sz="1400" b="1" dirty="0">
                <a:solidFill>
                  <a:schemeClr val="bg1"/>
                </a:solidFill>
                <a:effectLst>
                  <a:outerShdw blurRad="38100" dist="38100" dir="2700000" algn="tl">
                    <a:srgbClr val="000000">
                      <a:alpha val="43137"/>
                    </a:srgbClr>
                  </a:outerShdw>
                </a:effectLst>
                <a:latin typeface="Century Gothic" panose="020B0502020202020204" pitchFamily="34" charset="0"/>
              </a:rPr>
              <a:t>Johns Island, SC 29455 ~ MLS# 18011103 ~ $234,995</a:t>
            </a:r>
            <a:endParaRPr lang="en-US" sz="1400" b="1" i="1"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pic>
        <p:nvPicPr>
          <p:cNvPr id="13" name="Picture 12">
            <a:extLst>
              <a:ext uri="{FF2B5EF4-FFF2-40B4-BE49-F238E27FC236}">
                <a16:creationId xmlns:a16="http://schemas.microsoft.com/office/drawing/2014/main" id="{DD8B8D38-78FD-4708-A7EB-FC99AC54A9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60" y="2651193"/>
            <a:ext cx="1371600" cy="911415"/>
          </a:xfrm>
          <a:prstGeom prst="rect">
            <a:avLst/>
          </a:prstGeom>
          <a:ln>
            <a:noFill/>
          </a:ln>
          <a:effectLst/>
        </p:spPr>
      </p:pic>
      <p:pic>
        <p:nvPicPr>
          <p:cNvPr id="16" name="Picture 15">
            <a:extLst>
              <a:ext uri="{FF2B5EF4-FFF2-40B4-BE49-F238E27FC236}">
                <a16:creationId xmlns:a16="http://schemas.microsoft.com/office/drawing/2014/main" id="{052DE033-29FC-4A9E-8033-3E8DCBAB5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2740" y="1649829"/>
            <a:ext cx="1371599" cy="911539"/>
          </a:xfrm>
          <a:prstGeom prst="rect">
            <a:avLst/>
          </a:prstGeom>
          <a:ln>
            <a:noFill/>
          </a:ln>
          <a:effectLst/>
        </p:spPr>
      </p:pic>
      <p:pic>
        <p:nvPicPr>
          <p:cNvPr id="17" name="Picture 16">
            <a:extLst>
              <a:ext uri="{FF2B5EF4-FFF2-40B4-BE49-F238E27FC236}">
                <a16:creationId xmlns:a16="http://schemas.microsoft.com/office/drawing/2014/main" id="{01A6F363-F2FD-447D-BF7D-BF0409F99B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2740" y="3662745"/>
            <a:ext cx="1371600" cy="911578"/>
          </a:xfrm>
          <a:prstGeom prst="rect">
            <a:avLst/>
          </a:prstGeom>
          <a:ln>
            <a:noFill/>
          </a:ln>
          <a:effectLst/>
        </p:spPr>
      </p:pic>
      <p:pic>
        <p:nvPicPr>
          <p:cNvPr id="18" name="Picture 17">
            <a:extLst>
              <a:ext uri="{FF2B5EF4-FFF2-40B4-BE49-F238E27FC236}">
                <a16:creationId xmlns:a16="http://schemas.microsoft.com/office/drawing/2014/main" id="{ED72D6BA-D2CD-4065-A364-18FA20C73A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2740" y="648381"/>
            <a:ext cx="1371599" cy="911832"/>
          </a:xfrm>
          <a:prstGeom prst="rect">
            <a:avLst/>
          </a:prstGeom>
          <a:ln>
            <a:noFill/>
          </a:ln>
          <a:effectLst/>
        </p:spPr>
      </p:pic>
      <p:pic>
        <p:nvPicPr>
          <p:cNvPr id="19" name="Picture 18">
            <a:extLst>
              <a:ext uri="{FF2B5EF4-FFF2-40B4-BE49-F238E27FC236}">
                <a16:creationId xmlns:a16="http://schemas.microsoft.com/office/drawing/2014/main" id="{DAC90678-358B-40D9-A657-E9C47F8658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12740" y="2651157"/>
            <a:ext cx="1371599" cy="911484"/>
          </a:xfrm>
          <a:prstGeom prst="rect">
            <a:avLst/>
          </a:prstGeom>
          <a:ln>
            <a:noFill/>
          </a:ln>
          <a:effectLst/>
        </p:spPr>
      </p:pic>
    </p:spTree>
    <p:extLst>
      <p:ext uri="{BB962C8B-B14F-4D97-AF65-F5344CB8AC3E}">
        <p14:creationId xmlns:p14="http://schemas.microsoft.com/office/powerpoint/2010/main" val="3866777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160</Words>
  <Application>Microsoft Office PowerPoint</Application>
  <PresentationFormat>On-screen Show (4:3)</PresentationFormat>
  <Paragraphs>7</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Century Gothic</vt:lpstr>
      <vt:lpstr>Office Theme</vt:lpstr>
      <vt:lpstr>Whitney Lake ~ Just Reduced to $234,995!!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Exclusive Custom Built Home</dc:title>
  <dc:creator>CVH360</dc:creator>
  <cp:lastModifiedBy>A. Thomas Price</cp:lastModifiedBy>
  <cp:revision>36</cp:revision>
  <dcterms:created xsi:type="dcterms:W3CDTF">2006-08-16T00:00:00Z</dcterms:created>
  <dcterms:modified xsi:type="dcterms:W3CDTF">2018-05-07T16:14:14Z</dcterms:modified>
</cp:coreProperties>
</file>