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2214" y="-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hyperlink" Target="http://ctarmls.com/ListitCharleston/ListitScripts/Rosters/agent_search_result.as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55160" y="91440"/>
            <a:ext cx="3317240" cy="3185160"/>
          </a:xfrm>
        </p:spPr>
        <p:txBody>
          <a:bodyPr anchor="t">
            <a:noAutofit/>
          </a:bodyPr>
          <a:lstStyle/>
          <a:p>
            <a:pPr algn="r"/>
            <a:r>
              <a:rPr lang="en-US" sz="2800" dirty="0" smtClean="0"/>
              <a:t>294 Oglethorpe Cir</a:t>
            </a:r>
            <a:br>
              <a:rPr lang="en-US" sz="2800" dirty="0" smtClean="0"/>
            </a:br>
            <a:r>
              <a:rPr lang="en-US" sz="2400" dirty="0" smtClean="0"/>
              <a:t>Spring Grove</a:t>
            </a:r>
            <a:br>
              <a:rPr lang="en-US" sz="2400" dirty="0" smtClean="0"/>
            </a:br>
            <a:r>
              <a:rPr lang="en-US" sz="2400" dirty="0" smtClean="0"/>
              <a:t>Moncks Corner, SC</a:t>
            </a:r>
            <a:br>
              <a:rPr lang="en-US" sz="2400" dirty="0" smtClean="0"/>
            </a:br>
            <a:r>
              <a:rPr lang="en-US" sz="2400" dirty="0" smtClean="0"/>
              <a:t>MLS# 1414577</a:t>
            </a:r>
            <a:br>
              <a:rPr lang="en-US" sz="2400" dirty="0" smtClean="0"/>
            </a:br>
            <a:r>
              <a:rPr lang="en-US" sz="2400" dirty="0" smtClean="0"/>
              <a:t>$269,900</a:t>
            </a:r>
            <a:br>
              <a:rPr lang="en-US" sz="2400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5 Bedrooms</a:t>
            </a:r>
            <a:br>
              <a:rPr lang="en-US" sz="2000" dirty="0" smtClean="0"/>
            </a:br>
            <a:r>
              <a:rPr lang="en-US" sz="2000" dirty="0" smtClean="0"/>
              <a:t>3 Baths</a:t>
            </a:r>
            <a:br>
              <a:rPr lang="en-US" sz="2000" dirty="0" smtClean="0"/>
            </a:br>
            <a:r>
              <a:rPr lang="en-US" sz="2000" dirty="0" smtClean="0"/>
              <a:t>3,368 sf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5269940"/>
            <a:ext cx="7162800" cy="3264460"/>
          </a:xfrm>
        </p:spPr>
        <p:txBody>
          <a:bodyPr>
            <a:noAutofit/>
          </a:bodyPr>
          <a:lstStyle/>
          <a:p>
            <a:r>
              <a:rPr lang="en-US" sz="1800" dirty="0"/>
              <a:t>Ceramic Tile in all baths, laundry, and Kitchen. Hardwood Floors in Foyer, Extended Foyer and Formal Dining Room. Kitchen Boasts 42" Maple Cabinets, Granite Countertops, Stainless Appliances, </a:t>
            </a:r>
            <a:r>
              <a:rPr lang="en-US" sz="1800" dirty="0" err="1"/>
              <a:t>Bartop</a:t>
            </a:r>
            <a:r>
              <a:rPr lang="en-US" sz="1800" dirty="0"/>
              <a:t>, Large Eat-in Area, and Recessed Lights. Master Bedroom is 19.25 x 16.75 and features dual Walk-in Closets. Master Bath has dual Vanities, Separate Shower and 5' Garden Tub, Raised Vanities, and Linen Closet. Double Crown Molding Throughout 1st Floor and Single Crown Molding Throughout 2nd Floor. Truly a MUST SEE!!ENERGY STAR CERTIFIED Homes. 14 SEER HVAC, Low "E" windows and doors, thermal barrier roof sheathing, engineer sealed exterior sheathing, ducts tested and sealed, and </a:t>
            </a:r>
            <a:r>
              <a:rPr lang="en-US" sz="1800" dirty="0" err="1"/>
              <a:t>tankless</a:t>
            </a:r>
            <a:r>
              <a:rPr lang="en-US" sz="1800" dirty="0"/>
              <a:t> water heater. Raised vanities and 9 foot ceilings on first floor standard</a:t>
            </a:r>
            <a:r>
              <a:rPr lang="en-US" sz="1800" dirty="0" smtClean="0"/>
              <a:t>.</a:t>
            </a:r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55160" cy="33413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3776840"/>
            <a:ext cx="1838400" cy="1378800"/>
          </a:xfrm>
          <a:prstGeom prst="rect">
            <a:avLst/>
          </a:prstGeom>
          <a:ln w="76200">
            <a:solidFill>
              <a:srgbClr val="C00000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3800" y="3776840"/>
            <a:ext cx="1838400" cy="1378800"/>
          </a:xfrm>
          <a:prstGeom prst="rect">
            <a:avLst/>
          </a:prstGeom>
          <a:ln w="76200">
            <a:solidFill>
              <a:srgbClr val="C00000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00" y="3776840"/>
            <a:ext cx="1838400" cy="1378800"/>
          </a:xfrm>
          <a:prstGeom prst="rect">
            <a:avLst/>
          </a:prstGeom>
          <a:ln w="76200">
            <a:solidFill>
              <a:srgbClr val="C00000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1" y="8915400"/>
            <a:ext cx="754848" cy="106881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0" y="3776840"/>
            <a:ext cx="1838400" cy="1378800"/>
          </a:xfrm>
          <a:prstGeom prst="rect">
            <a:avLst/>
          </a:prstGeom>
          <a:ln w="76200">
            <a:solidFill>
              <a:srgbClr val="C00000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8915400"/>
            <a:ext cx="2590800" cy="106881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19200" y="8915400"/>
            <a:ext cx="303002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Kathryn Wray</a:t>
            </a:r>
          </a:p>
          <a:p>
            <a:r>
              <a:rPr lang="en-US" sz="1600" dirty="0" smtClean="0"/>
              <a:t>O 843-737-0708</a:t>
            </a:r>
          </a:p>
          <a:p>
            <a:r>
              <a:rPr lang="en-US" sz="1600" dirty="0" smtClean="0"/>
              <a:t>M 843-408-1548</a:t>
            </a:r>
          </a:p>
          <a:p>
            <a:r>
              <a:rPr lang="en-US" sz="1600" dirty="0">
                <a:hlinkClick r:id="rId9"/>
              </a:rPr>
              <a:t>kwrayrealtor@gmail.com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07038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156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294 Oglethorpe Cir Spring Grove Moncks Corner, SC MLS# 1414577 $269,900  5 Bedrooms 3 Baths 3,368 sf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294 Oglethorpe Cir  Spring Grove Moncks Corner, SC MLS# 1414577 $269,900</dc:title>
  <dc:creator>CVH360</dc:creator>
  <cp:lastModifiedBy>atp1313@gmail.com</cp:lastModifiedBy>
  <cp:revision>2</cp:revision>
  <dcterms:created xsi:type="dcterms:W3CDTF">2006-08-16T00:00:00Z</dcterms:created>
  <dcterms:modified xsi:type="dcterms:W3CDTF">2014-05-31T17:45:26Z</dcterms:modified>
</cp:coreProperties>
</file>