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7" d="100"/>
          <a:sy n="47" d="100"/>
        </p:scale>
        <p:origin x="224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1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413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756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9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9978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890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4651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7241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967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424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2A90B-18DF-4C6F-99F9-DAAC5E6BA37F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118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D2A90B-18DF-4C6F-99F9-DAAC5E6BA37F}" type="datetimeFigureOut">
              <a:rPr lang="en-US" smtClean="0"/>
              <a:t>6/25/2018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5C688-D8DE-4F2A-A2D5-133FE3D2CE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110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6000" r="-3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6024065"/>
            <a:ext cx="77724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Great opportunity for a developer. Approx. 320+ feet of frontage on Bohicket Creek. Beautiful land covered with Grand Oaks. Enjoy gorgeous sunsets over Bohicket Creek. Wonderful land for private retreat or up to 9 Single Family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Homesites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. All due diligences available including the following: Boundary Survey, Topo Survey, Soil Survey, Septic field layout, Multiple lot layouts from 9 lots on down, Engineering for entire 9 lot community. There is a 20x40 fixed pier with a 20x20 covered roof. There 3 docks that have been constructed; 2 docks are 30', &amp; 1 dock is 50'. Unbelievable opportunity for estate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homesite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/retreat, and or multiple </a:t>
            </a:r>
            <a:r>
              <a:rPr lang="en-US" sz="1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homesites</a:t>
            </a:r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UI" panose="020B0502040204020203" pitchFamily="34" charset="0"/>
                <a:cs typeface="Segoe UI" panose="020B0502040204020203" pitchFamily="34" charset="0"/>
              </a:rPr>
              <a:t> up to 9 total. Full set of engineer plans available.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1955"/>
            <a:ext cx="7772400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Deepwater Paradise ~ Owner Financing Considered!</a:t>
            </a:r>
          </a:p>
          <a:p>
            <a:pPr algn="ctr"/>
            <a:r>
              <a: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Script" panose="030B0504020000000003" pitchFamily="66" charset="0"/>
              </a:rPr>
              <a:t>15+ acres total with 9.79 high acres.</a:t>
            </a:r>
          </a:p>
          <a:p>
            <a:pPr algn="ctr"/>
            <a:r>
              <a:rPr lang="en-US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2952 Bohicket Road</a:t>
            </a:r>
          </a:p>
          <a:p>
            <a:pPr algn="ctr"/>
            <a:r>
              <a:rPr lang="en-US" dirty="0">
                <a:latin typeface="Segoe UI" panose="020B0502040204020203" pitchFamily="34" charset="0"/>
                <a:cs typeface="Segoe UI" panose="020B0502040204020203" pitchFamily="34" charset="0"/>
              </a:rPr>
              <a:t>Johns Island | MLS# 16023893</a:t>
            </a:r>
          </a:p>
          <a:p>
            <a:pPr algn="ctr"/>
            <a:r>
              <a:rPr lang="en-US" b="1" i="1" dirty="0">
                <a:latin typeface="Segoe UI" panose="020B0502040204020203" pitchFamily="34" charset="0"/>
                <a:cs typeface="Segoe UI" panose="020B0502040204020203" pitchFamily="34" charset="0"/>
              </a:rPr>
              <a:t>$1,695,000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9148047"/>
            <a:ext cx="7772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Charles Salmonsen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 (843) 224-0300 | O (843) 388-6613 | charles@salmonsen.com</a:t>
            </a:r>
            <a:endParaRPr lang="en-US" sz="1400" dirty="0"/>
          </a:p>
        </p:txBody>
      </p:sp>
      <p:sp>
        <p:nvSpPr>
          <p:cNvPr id="7" name="Rectangle 6"/>
          <p:cNvSpPr/>
          <p:nvPr/>
        </p:nvSpPr>
        <p:spPr>
          <a:xfrm>
            <a:off x="0" y="9802276"/>
            <a:ext cx="7772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Salmonsen Realty | 864 </a:t>
            </a:r>
            <a:r>
              <a:rPr lang="en-US" sz="1000" dirty="0" err="1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Lowcountry</a:t>
            </a:r>
            <a:r>
              <a:rPr lang="en-US" sz="1000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Blvd Ste B | Mt Pleasant, SC 29464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8005047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400" y="3143250"/>
            <a:ext cx="1371600" cy="10287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363" y="8005047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576" y="4319550"/>
            <a:ext cx="1371600" cy="10287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74" y="8005047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389" y="8005047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00" y="8005047"/>
            <a:ext cx="1371600" cy="10287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5140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</TotalTime>
  <Words>196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Segoe Script</vt:lpstr>
      <vt:lpstr>Segoe UI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A. Thomas Price</dc:creator>
  <cp:lastModifiedBy>A. Thomas Price</cp:lastModifiedBy>
  <cp:revision>6</cp:revision>
  <dcterms:created xsi:type="dcterms:W3CDTF">2017-07-11T13:56:54Z</dcterms:created>
  <dcterms:modified xsi:type="dcterms:W3CDTF">2018-06-25T13:52:06Z</dcterms:modified>
</cp:coreProperties>
</file>