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5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9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2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1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24065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Great opportunity for a developer. Approx. 320+ feet of frontage on Bohicket Creek. Beautiful land covered with Grand Oaks. Enjoy gorgeous sunsets over Bohicket Creek. Wonderful land for private retreat or up to 9 Single Family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Homesites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. All due diligences available including the following: Boundary Survey, Topo Survey, Soil Survey, Septic field layout, Multiple lot layouts from 9 lots on down, Engineering for entire 9 lot community. There is a 20x40 fixed pier with a 20x20 covered roof. There 3 docks that have been constructed; 2 docks are 30', &amp; 1 dock is 50'. Unbelievable opportunity for estate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homesite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/retreat, and or multiple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homesites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up to 9 total. Full set of engineer plans available.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955"/>
            <a:ext cx="77724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Deepwater Paradise ~ Owner Financing Considered!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15+ acres total with 9.79 high acres.</a:t>
            </a:r>
          </a:p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2952 Bohicket Road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Johns Island | MLS# 16023893</a:t>
            </a:r>
          </a:p>
          <a:p>
            <a:pPr algn="ctr"/>
            <a:r>
              <a:rPr lang="en-US" b="1" i="1">
                <a:latin typeface="Segoe UI" panose="020B0502040204020203" pitchFamily="34" charset="0"/>
                <a:cs typeface="Segoe UI" panose="020B0502040204020203" pitchFamily="34" charset="0"/>
              </a:rPr>
              <a:t>Recently Reduced! $1,675,000</a:t>
            </a:r>
            <a:endParaRPr lang="en-US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148047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Charles Salmonsen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 (843) 224-0300 | O (843) 388-6613 | charles@salmonsen.com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0" y="9802276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Salmonsen Realty | 864 </a:t>
            </a:r>
            <a:r>
              <a:rPr lang="en-US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Lowcountry</a:t>
            </a: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Blvd Ste B | Mt Pleasant, SC 29464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00" y="3143250"/>
            <a:ext cx="1371600" cy="1028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3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76" y="4319550"/>
            <a:ext cx="1371600" cy="1028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4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89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14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199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Script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7</cp:revision>
  <dcterms:created xsi:type="dcterms:W3CDTF">2017-07-11T13:56:54Z</dcterms:created>
  <dcterms:modified xsi:type="dcterms:W3CDTF">2018-11-14T18:31:57Z</dcterms:modified>
</cp:coreProperties>
</file>