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24"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9/26/2014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g"/><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3.jpg"/><Relationship Id="rId5" Type="http://schemas.openxmlformats.org/officeDocument/2006/relationships/hyperlink" Target="http://www.charlestonbyday.com/" TargetMode="External"/><Relationship Id="rId4" Type="http://schemas.openxmlformats.org/officeDocument/2006/relationships/hyperlink" Target="mailto:charlestonbyday@gmai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2400" y="8915400"/>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3697232" y="1228097"/>
            <a:ext cx="3840649" cy="2429502"/>
          </a:xfrm>
        </p:spPr>
        <p:txBody>
          <a:bodyPr anchor="t">
            <a:noAutofit/>
          </a:bodyPr>
          <a:lstStyle/>
          <a:p>
            <a:r>
              <a:rPr lang="en-US" sz="24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2957 </a:t>
            </a:r>
            <a:r>
              <a:rPr lang="en-US" sz="2400" b="1" dirty="0" err="1">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Murraywood</a:t>
            </a:r>
            <a:r>
              <a:rPr lang="en-US" sz="24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Rd</a:t>
            </a: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err="1"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Murraywood</a:t>
            </a: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Johns Island, </a:t>
            </a: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SC</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a:t>
            </a: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1421459</a:t>
            </a: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$225,000</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4 Bedrooms | 3½ Baths | 2,836 sf</a:t>
            </a:r>
            <a:endParaRPr lang="en-US" sz="1400" dirty="0">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40907" y="3657600"/>
            <a:ext cx="7490587" cy="3429001"/>
          </a:xfrm>
        </p:spPr>
        <p:txBody>
          <a:bodyPr anchor="ctr">
            <a:noAutofit/>
          </a:bodyPr>
          <a:lstStyle/>
          <a:p>
            <a:r>
              <a:rPr lang="en-US" sz="1400" dirty="0">
                <a:solidFill>
                  <a:schemeClr val="tx1"/>
                </a:solidFill>
                <a:latin typeface="Georgia" panose="02040502050405020303" pitchFamily="18" charset="0"/>
                <a:cs typeface="Microsoft Sans Serif" panose="020B0604020202020204" pitchFamily="34" charset="0"/>
              </a:rPr>
              <a:t>Handyman Special reduced from the tax assessment of the Charleston County Tax Assessor's office this beautiful property is tucked away from </a:t>
            </a:r>
            <a:r>
              <a:rPr lang="en-US" sz="1400" dirty="0" err="1">
                <a:solidFill>
                  <a:schemeClr val="tx1"/>
                </a:solidFill>
                <a:latin typeface="Georgia" panose="02040502050405020303" pitchFamily="18" charset="0"/>
                <a:cs typeface="Microsoft Sans Serif" panose="020B0604020202020204" pitchFamily="34" charset="0"/>
              </a:rPr>
              <a:t>Murraywood</a:t>
            </a:r>
            <a:r>
              <a:rPr lang="en-US" sz="1400" dirty="0">
                <a:solidFill>
                  <a:schemeClr val="tx1"/>
                </a:solidFill>
                <a:latin typeface="Georgia" panose="02040502050405020303" pitchFamily="18" charset="0"/>
                <a:cs typeface="Microsoft Sans Serif" panose="020B0604020202020204" pitchFamily="34" charset="0"/>
              </a:rPr>
              <a:t> Road and is a recorded 3.25 acres on the tax map. Located close to the </a:t>
            </a:r>
            <a:r>
              <a:rPr lang="en-US" sz="1400" dirty="0" err="1">
                <a:solidFill>
                  <a:schemeClr val="tx1"/>
                </a:solidFill>
                <a:latin typeface="Georgia" panose="02040502050405020303" pitchFamily="18" charset="0"/>
                <a:cs typeface="Microsoft Sans Serif" panose="020B0604020202020204" pitchFamily="34" charset="0"/>
              </a:rPr>
              <a:t>Maybank</a:t>
            </a:r>
            <a:r>
              <a:rPr lang="en-US" sz="1400" dirty="0">
                <a:solidFill>
                  <a:schemeClr val="tx1"/>
                </a:solidFill>
                <a:latin typeface="Georgia" panose="02040502050405020303" pitchFamily="18" charset="0"/>
                <a:cs typeface="Microsoft Sans Serif" panose="020B0604020202020204" pitchFamily="34" charset="0"/>
              </a:rPr>
              <a:t> Highway and River Road on Johns Island you'll think you are in the middle of the forest as you turn into the driveway and are greeted by two brick columns at the main entrance that say, "Welcome Home!" Privacy and location are two features of this Johns Island secluded land treasure. Located at the front right corner of the property is a lagoon ready to be stocked with fish for your quiet afternoons of making memories. The home structure is about 2800 square feet and is in need of renovation, so this property is price accordingly. There are beautiful hardwood floors and a double fireplace on the first floor. A very large kitchen, living room, family room, dining room, laundry area, 2.5 bathrooms, and three bedrooms are also located on the first floor. The second floor bedroom and bath are added features of this home. Come on out and enjoy living in the tranquility and stillness of the country, but just minutes from the excitement and thrill of downtown Charleston!</a:t>
            </a:r>
            <a:endParaRPr lang="en-US" sz="1400" dirty="0">
              <a:solidFill>
                <a:schemeClr val="tx1"/>
              </a:solidFill>
              <a:latin typeface="Georgia" panose="02040502050405020303" pitchFamily="18" charset="0"/>
              <a:cs typeface="Microsoft Sans Serif" panose="020B0604020202020204"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5537" y="1228097"/>
            <a:ext cx="3239337" cy="242950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5076190" y="8924631"/>
            <a:ext cx="2764028" cy="892552"/>
          </a:xfrm>
          <a:prstGeom prst="rect">
            <a:avLst/>
          </a:prstGeom>
        </p:spPr>
        <p:txBody>
          <a:bodyPr wrap="square">
            <a:spAutoFit/>
          </a:bodyPr>
          <a:lstStyle/>
          <a:p>
            <a:pPr algn="ctr"/>
            <a:r>
              <a:rPr lang="en-US" sz="1600" b="1" dirty="0" smtClean="0">
                <a:latin typeface="Georgia" panose="02040502050405020303" pitchFamily="18" charset="0"/>
                <a:cs typeface="Microsoft Sans Serif" panose="020B0604020202020204" pitchFamily="34" charset="0"/>
              </a:rPr>
              <a:t>Susan &amp; Greg Day</a:t>
            </a:r>
            <a:endParaRPr lang="en-US" sz="1600" b="1" dirty="0">
              <a:latin typeface="Georgia" panose="02040502050405020303" pitchFamily="18" charset="0"/>
              <a:cs typeface="Microsoft Sans Serif" panose="020B0604020202020204" pitchFamily="34" charset="0"/>
            </a:endParaRPr>
          </a:p>
          <a:p>
            <a:pPr algn="ctr"/>
            <a:r>
              <a:rPr lang="en-US" sz="1200" dirty="0" smtClean="0">
                <a:latin typeface="Georgia" panose="02040502050405020303" pitchFamily="18" charset="0"/>
                <a:cs typeface="Microsoft Sans Serif" panose="020B0604020202020204" pitchFamily="34" charset="0"/>
              </a:rPr>
              <a:t>843-900-0477</a:t>
            </a:r>
            <a:r>
              <a:rPr lang="en-US" sz="1200" dirty="0" smtClean="0">
                <a:latin typeface="Georgia" panose="02040502050405020303" pitchFamily="18" charset="0"/>
                <a:cs typeface="Microsoft Sans Serif" panose="020B0604020202020204" pitchFamily="34" charset="0"/>
              </a:rPr>
              <a:t> </a:t>
            </a:r>
            <a:r>
              <a:rPr lang="en-US" sz="1200" dirty="0" smtClean="0">
                <a:latin typeface="Georgia" panose="02040502050405020303" pitchFamily="18" charset="0"/>
                <a:cs typeface="Microsoft Sans Serif" panose="020B0604020202020204" pitchFamily="34" charset="0"/>
              </a:rPr>
              <a:t>| </a:t>
            </a:r>
            <a:r>
              <a:rPr lang="en-US" sz="1200" dirty="0">
                <a:latin typeface="Georgia" panose="02040502050405020303" pitchFamily="18" charset="0"/>
                <a:cs typeface="Microsoft Sans Serif" panose="020B0604020202020204" pitchFamily="34" charset="0"/>
              </a:rPr>
              <a:t>732-757-2904</a:t>
            </a:r>
            <a:r>
              <a:rPr lang="en-US" sz="1200" dirty="0">
                <a:latin typeface="Georgia" panose="02040502050405020303" pitchFamily="18" charset="0"/>
                <a:cs typeface="Microsoft Sans Serif" panose="020B0604020202020204" pitchFamily="34" charset="0"/>
              </a:rPr>
              <a:t/>
            </a:r>
            <a:br>
              <a:rPr lang="en-US" sz="1200" dirty="0">
                <a:latin typeface="Georgia" panose="02040502050405020303" pitchFamily="18" charset="0"/>
                <a:cs typeface="Microsoft Sans Serif" panose="020B0604020202020204" pitchFamily="34" charset="0"/>
              </a:rPr>
            </a:br>
            <a:r>
              <a:rPr lang="en-US" sz="1200" dirty="0" smtClean="0">
                <a:latin typeface="Georgia" panose="02040502050405020303" pitchFamily="18" charset="0"/>
                <a:cs typeface="Microsoft Sans Serif" panose="020B0604020202020204" pitchFamily="34" charset="0"/>
                <a:hlinkClick r:id="rId4"/>
              </a:rPr>
              <a:t>charlestonbyday@gmail.com</a:t>
            </a:r>
            <a:r>
              <a:rPr lang="en-US" sz="1200" dirty="0" smtClean="0">
                <a:latin typeface="Georgia" panose="02040502050405020303" pitchFamily="18" charset="0"/>
                <a:cs typeface="Microsoft Sans Serif" panose="020B0604020202020204" pitchFamily="34" charset="0"/>
              </a:rPr>
              <a:t> </a:t>
            </a:r>
            <a:endParaRPr lang="en-US" sz="1200" dirty="0" smtClean="0">
              <a:latin typeface="Georgia" panose="02040502050405020303" pitchFamily="18" charset="0"/>
              <a:cs typeface="Microsoft Sans Serif" panose="020B0604020202020204" pitchFamily="34" charset="0"/>
            </a:endParaRPr>
          </a:p>
          <a:p>
            <a:pPr algn="ctr"/>
            <a:r>
              <a:rPr lang="en-US" sz="1200" dirty="0" smtClean="0">
                <a:latin typeface="Georgia" panose="02040502050405020303" pitchFamily="18" charset="0"/>
                <a:cs typeface="Microsoft Sans Serif" panose="020B0604020202020204" pitchFamily="34" charset="0"/>
                <a:hlinkClick r:id="rId5"/>
              </a:rPr>
              <a:t>www.charlestonbyday.com</a:t>
            </a:r>
            <a:r>
              <a:rPr lang="en-US" sz="1200" dirty="0" smtClean="0">
                <a:latin typeface="Georgia" panose="02040502050405020303" pitchFamily="18" charset="0"/>
                <a:cs typeface="Microsoft Sans Serif" panose="020B0604020202020204" pitchFamily="34" charset="0"/>
              </a:rPr>
              <a:t> </a:t>
            </a:r>
            <a:endParaRPr lang="en-US" sz="1200" dirty="0">
              <a:latin typeface="Georgia" panose="02040502050405020303" pitchFamily="18" charset="0"/>
              <a:cs typeface="Microsoft Sans Serif" panose="020B0604020202020204" pitchFamily="34" charset="0"/>
            </a:endParaRP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Premier Group, Inc</a:t>
            </a:r>
            <a:r>
              <a:rPr lang="en-US" sz="1000" dirty="0" smtClean="0">
                <a:latin typeface="Georgia" panose="02040502050405020303" pitchFamily="18" charset="0"/>
                <a:cs typeface="Microsoft Sans Serif" panose="020B0604020202020204" pitchFamily="34" charset="0"/>
              </a:rPr>
              <a:t>. | </a:t>
            </a:r>
            <a:r>
              <a:rPr lang="en-US" sz="1000" dirty="0">
                <a:latin typeface="Georgia" panose="02040502050405020303" pitchFamily="18" charset="0"/>
                <a:cs typeface="Microsoft Sans Serif" panose="020B0604020202020204" pitchFamily="34" charset="0"/>
              </a:rPr>
              <a:t>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endParaRPr lang="en-US" sz="1000" dirty="0">
              <a:latin typeface="Georgia" panose="02040502050405020303" pitchFamily="18" charset="0"/>
              <a:cs typeface="Microsoft Sans Serif" panose="020B0604020202020204" pitchFamily="34" charset="0"/>
            </a:endParaRPr>
          </a:p>
        </p:txBody>
      </p:sp>
      <p:sp>
        <p:nvSpPr>
          <p:cNvPr id="10" name="Down Ribbon 9"/>
          <p:cNvSpPr/>
          <p:nvPr/>
        </p:nvSpPr>
        <p:spPr>
          <a:xfrm>
            <a:off x="-7772400" y="108586"/>
            <a:ext cx="7376497" cy="996314"/>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i="1" dirty="0" smtClean="0">
                <a:solidFill>
                  <a:schemeClr val="tx1"/>
                </a:solidFill>
                <a:latin typeface="Gabriola" panose="04040605051002020D02" pitchFamily="82" charset="0"/>
              </a:rPr>
              <a:t>Open House Lunch ~ </a:t>
            </a:r>
            <a:r>
              <a:rPr lang="en-US" sz="2400" i="1" dirty="0">
                <a:solidFill>
                  <a:schemeClr val="tx1"/>
                </a:solidFill>
                <a:latin typeface="Gabriola" panose="04040605051002020D02" pitchFamily="82" charset="0"/>
              </a:rPr>
              <a:t>Friday, Oct 3 from 11 </a:t>
            </a:r>
            <a:r>
              <a:rPr lang="en-US" sz="2400" i="1" dirty="0" smtClean="0">
                <a:solidFill>
                  <a:schemeClr val="tx1"/>
                </a:solidFill>
                <a:latin typeface="Gabriola" panose="04040605051002020D02" pitchFamily="82" charset="0"/>
              </a:rPr>
              <a:t>- 1</a:t>
            </a:r>
          </a:p>
          <a:p>
            <a:pPr algn="ctr"/>
            <a:r>
              <a:rPr lang="en-US" sz="2400" i="1" dirty="0" smtClean="0">
                <a:solidFill>
                  <a:schemeClr val="tx1"/>
                </a:solidFill>
                <a:latin typeface="Gabriola" panose="04040605051002020D02" pitchFamily="82" charset="0"/>
              </a:rPr>
              <a:t>Handyman Special… Bring </a:t>
            </a:r>
            <a:r>
              <a:rPr lang="en-US" sz="2400" i="1" dirty="0">
                <a:solidFill>
                  <a:schemeClr val="tx1"/>
                </a:solidFill>
                <a:latin typeface="Gabriola" panose="04040605051002020D02" pitchFamily="82" charset="0"/>
              </a:rPr>
              <a:t>your hard </a:t>
            </a:r>
            <a:r>
              <a:rPr lang="en-US" sz="2400" i="1" dirty="0" smtClean="0">
                <a:solidFill>
                  <a:schemeClr val="tx1"/>
                </a:solidFill>
                <a:latin typeface="Gabriola" panose="04040605051002020D02" pitchFamily="82" charset="0"/>
              </a:rPr>
              <a:t>hats!</a:t>
            </a:r>
            <a:endParaRPr lang="en-US" sz="2400" i="1" dirty="0">
              <a:solidFill>
                <a:schemeClr val="tx1"/>
              </a:solidFill>
              <a:latin typeface="Gabriola" panose="04040605051002020D02" pitchFamily="82" charset="0"/>
            </a:endParaRPr>
          </a:p>
        </p:txBody>
      </p:sp>
      <p:grpSp>
        <p:nvGrpSpPr>
          <p:cNvPr id="7" name="Group 6"/>
          <p:cNvGrpSpPr/>
          <p:nvPr/>
        </p:nvGrpSpPr>
        <p:grpSpPr>
          <a:xfrm>
            <a:off x="234520" y="7239000"/>
            <a:ext cx="7303361" cy="1519912"/>
            <a:chOff x="225537" y="7239000"/>
            <a:chExt cx="7303361" cy="1519912"/>
          </a:xfrm>
        </p:grpSpPr>
        <p:pic>
          <p:nvPicPr>
            <p:cNvPr id="17"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5502349" y="7239000"/>
              <a:ext cx="2026549" cy="151991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25537" y="7239000"/>
              <a:ext cx="2026549" cy="151991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6"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2863943" y="7239000"/>
              <a:ext cx="2026549" cy="151991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grpSp>
      <p:sp>
        <p:nvSpPr>
          <p:cNvPr id="8" name="Rectangle 7"/>
          <p:cNvSpPr/>
          <p:nvPr/>
        </p:nvSpPr>
        <p:spPr>
          <a:xfrm>
            <a:off x="234519" y="0"/>
            <a:ext cx="7303361" cy="1077218"/>
          </a:xfrm>
          <a:prstGeom prst="rect">
            <a:avLst/>
          </a:prstGeom>
        </p:spPr>
        <p:txBody>
          <a:bodyPr wrap="square">
            <a:spAutoFit/>
          </a:bodyPr>
          <a:lstStyle/>
          <a:p>
            <a:pPr algn="ctr"/>
            <a:r>
              <a:rPr lang="en-US" sz="3200" i="1" dirty="0">
                <a:solidFill>
                  <a:srgbClr val="FFFF00"/>
                </a:solidFill>
                <a:effectLst>
                  <a:outerShdw blurRad="38100" dist="38100" dir="2700000" algn="tl">
                    <a:srgbClr val="000000">
                      <a:alpha val="43137"/>
                    </a:srgbClr>
                  </a:outerShdw>
                </a:effectLst>
                <a:latin typeface="Gabriola" panose="04040605051002020D02" pitchFamily="82" charset="0"/>
              </a:rPr>
              <a:t>Open House Lunch ~ Friday, Oct 3 from 11 - 1</a:t>
            </a:r>
          </a:p>
          <a:p>
            <a:pPr algn="ctr"/>
            <a:r>
              <a:rPr lang="en-US" sz="3200" b="1" i="1" dirty="0">
                <a:solidFill>
                  <a:schemeClr val="bg1"/>
                </a:solidFill>
                <a:effectLst>
                  <a:outerShdw blurRad="38100" dist="38100" dir="2700000" algn="tl">
                    <a:srgbClr val="000000">
                      <a:alpha val="43137"/>
                    </a:srgbClr>
                  </a:outerShdw>
                </a:effectLst>
                <a:latin typeface="Gabriola" panose="04040605051002020D02" pitchFamily="82" charset="0"/>
              </a:rPr>
              <a:t>Handyman Special… Bring your hard hats!</a:t>
            </a:r>
            <a:endParaRPr lang="en-US" sz="3200" b="1" i="1" dirty="0">
              <a:solidFill>
                <a:schemeClr val="bg1"/>
              </a:solidFill>
              <a:effectLst>
                <a:outerShdw blurRad="38100" dist="38100" dir="2700000" algn="tl">
                  <a:srgbClr val="000000">
                    <a:alpha val="43137"/>
                  </a:srgbClr>
                </a:outerShdw>
              </a:effectLst>
              <a:latin typeface="Gabriola" panose="04040605051002020D02" pitchFamily="82" charset="0"/>
            </a:endParaRP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TotalTime>
  <Words>297</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2957 Murraywood Rd  Murraywood Johns Island, SC MLS# 1421459 $225,000  4 Bedrooms | 3½ Baths | 2,836 sf</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15</cp:revision>
  <dcterms:created xsi:type="dcterms:W3CDTF">2006-08-16T00:00:00Z</dcterms:created>
  <dcterms:modified xsi:type="dcterms:W3CDTF">2014-09-26T21:08:04Z</dcterms:modified>
</cp:coreProperties>
</file>