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4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7042"/>
          <a:stretch/>
        </p:blipFill>
        <p:spPr>
          <a:xfrm>
            <a:off x="0" y="0"/>
            <a:ext cx="8229600" cy="4705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201305"/>
            <a:ext cx="8229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Enjoy all of that Historic Downtown Charleston, voted Best In The U.S. for the 11th year in a row, has to offer within walking distance! This fully furnished 2 bedroom condo (with the exception of the owner's personal items &amp; wall art/pictures), is located in the heart of Downtown Charleston. It doesn't get any better than this location providing easy access to all the award-winning fine dining, shopping, entertainment, schools, hospitals, and employment opportunities. And it is a great location for College of Charleston students! It features a renovated kitchen with stainless steel kitchen appliances, granite countertops, and ceramic tile backsplash. The bathroom has also been renovated with travertine tile and a seamless shower.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028726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</a:rPr>
              <a:t>Back on Market - Show &amp; Sell!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Shanel Pierce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843-779-5523 | shanel.homesales@gmail.com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28600" y="478789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295 King Street B3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Charleston, SC 29401 | MLS# 24000386 | $615,000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790" y="5771157"/>
            <a:ext cx="1827062" cy="12160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D170E-4354-474D-B23B-44CB27962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060" y="5770913"/>
            <a:ext cx="1826435" cy="12155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EB7A-6989-6449-7290-3BC72E7B30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494" y="5771426"/>
            <a:ext cx="1828293" cy="12161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B4EB-8FB9-1A84-E458-0DD275CCF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089" y="5771164"/>
            <a:ext cx="1827742" cy="121646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184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Fave Script Bold Pro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37</cp:revision>
  <dcterms:created xsi:type="dcterms:W3CDTF">2017-07-11T13:56:54Z</dcterms:created>
  <dcterms:modified xsi:type="dcterms:W3CDTF">2024-01-08T19:59:13Z</dcterms:modified>
</cp:coreProperties>
</file>