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23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76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1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3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2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rlestonvirtualhomes.com/20230222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" b="7122"/>
          <a:stretch/>
        </p:blipFill>
        <p:spPr>
          <a:xfrm>
            <a:off x="0" y="0"/>
            <a:ext cx="8229600" cy="47058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093583"/>
            <a:ext cx="8229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This 2 bedroom furnished condo (with the exception of Owner personal items &amp; wall art/pictures), located in the heart of Downtown Charleston. Access to all fine dining, shopping, entertainment, schools, hospitals, employment, &amp; great location for College of Charleston students. Renovated kitchen with stainless steel kitchen appliances, granite countertops, &amp; ceramic tile backsplash, renovated bathroom.</a:t>
            </a:r>
          </a:p>
          <a:p>
            <a:pPr algn="ctr"/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Slideshow Tour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3175">
                  <a:solidFill>
                    <a:schemeClr val="bg1"/>
                  </a:solidFill>
                </a:ln>
                <a:latin typeface="Fave Script Bold Pro" pitchFamily="2" charset="0"/>
              </a:rPr>
              <a:t>Just Listed - Show &amp; Sell!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9229328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28600" y="9802277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FB9836-4E82-4889-95B8-37ED093037D9}"/>
              </a:ext>
            </a:extLst>
          </p:cNvPr>
          <p:cNvSpPr/>
          <p:nvPr/>
        </p:nvSpPr>
        <p:spPr>
          <a:xfrm>
            <a:off x="228600" y="4787899"/>
            <a:ext cx="777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295 King Street B3</a:t>
            </a:r>
          </a:p>
          <a:p>
            <a:pPr algn="ctr"/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Downtown | Charleston, SC 29401 | MLS# 23016354 | $749,000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1B544D-01E9-4AED-A667-E837E032F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622" y="5769916"/>
            <a:ext cx="1827398" cy="12184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5D170E-4354-474D-B23B-44CB27962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0244" y="5769798"/>
            <a:ext cx="1826067" cy="121782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12EB7A-6989-6449-7290-3BC72E7B3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4507" y="5769849"/>
            <a:ext cx="1828268" cy="121931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4DB4EB-8FB9-1A84-E458-0DD275CCF7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7089" y="5769798"/>
            <a:ext cx="1827742" cy="12192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130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Fave Script Bold Pro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36</cp:revision>
  <dcterms:created xsi:type="dcterms:W3CDTF">2017-07-11T13:56:54Z</dcterms:created>
  <dcterms:modified xsi:type="dcterms:W3CDTF">2023-07-21T13:46:26Z</dcterms:modified>
</cp:coreProperties>
</file>