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lestonvirtualhomes.com/20230222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b="7122"/>
          <a:stretch/>
        </p:blipFill>
        <p:spPr>
          <a:xfrm>
            <a:off x="0" y="0"/>
            <a:ext cx="8229600" cy="4705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201305"/>
            <a:ext cx="8229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This 2 bedroom furnished condo (with the exception of Owner personal items &amp; wall art/pictures), located in the heart of Downtown Charleston. Access to all fine dining, shopping, entertainment, schools, hospitals, employment, &amp; great location for College of Charleston students. Renovated kitchen with stainless steel kitchen appliances, granite countertops, &amp; ceramic tile backsplash, renovated bathroom.</a:t>
            </a:r>
          </a:p>
          <a:p>
            <a:pPr algn="ctr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Slideshow Tour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28726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Price Reduced - Owner Motivated - Submit your offer!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922932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980227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228600" y="478789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295 King Street B3</a:t>
            </a:r>
          </a:p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Charleston, SC 29401 | MLS# 23016354 | $649,000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B544D-01E9-4AED-A667-E837E032F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90" y="5769798"/>
            <a:ext cx="1827062" cy="12187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5D170E-4354-474D-B23B-44CB27962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60" y="5769798"/>
            <a:ext cx="1826435" cy="12178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2EB7A-6989-6449-7290-3BC72E7B3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494" y="5769849"/>
            <a:ext cx="1828293" cy="12193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DB4EB-8FB9-1A84-E458-0DD275CCF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089" y="5769798"/>
            <a:ext cx="1827742" cy="1219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131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Fave Script Bold Pro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36</cp:revision>
  <dcterms:created xsi:type="dcterms:W3CDTF">2017-07-11T13:56:54Z</dcterms:created>
  <dcterms:modified xsi:type="dcterms:W3CDTF">2023-10-25T15:24:14Z</dcterms:modified>
</cp:coreProperties>
</file>