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38" y="-1710"/>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12/3/2020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12/3/2020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l="81" r="81"/>
          <a:stretch/>
        </p:blipFill>
        <p:spPr bwMode="auto">
          <a:xfrm>
            <a:off x="1386520" y="761999"/>
            <a:ext cx="7757480" cy="4709160"/>
          </a:xfrm>
          <a:prstGeom prst="rect">
            <a:avLst/>
          </a:prstGeom>
          <a:ln w="3175" algn="in">
            <a:solidFill>
              <a:schemeClr val="tx1"/>
            </a:solidFill>
            <a:miter lim="800000"/>
            <a:headEnd/>
            <a:tailEnd/>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1422993" y="0"/>
            <a:ext cx="7719131" cy="76199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fontAlgn="base">
              <a:spcBef>
                <a:spcPct val="0"/>
              </a:spcBef>
              <a:spcAft>
                <a:spcPct val="0"/>
              </a:spcAft>
            </a:pPr>
            <a:r>
              <a:rPr lang="en-US" sz="2000" b="1" dirty="0">
                <a:solidFill>
                  <a:srgbClr val="FFFF00"/>
                </a:solidFill>
                <a:latin typeface="Trajan Pro" panose="02020502050506020301" pitchFamily="18" charset="0"/>
                <a:cs typeface="Arial" pitchFamily="34" charset="0"/>
              </a:rPr>
              <a:t>OPEN HOUSE</a:t>
            </a:r>
          </a:p>
          <a:p>
            <a:pPr lvl="0" fontAlgn="base">
              <a:spcBef>
                <a:spcPct val="0"/>
              </a:spcBef>
              <a:spcAft>
                <a:spcPct val="0"/>
              </a:spcAft>
            </a:pPr>
            <a:r>
              <a:rPr lang="en-US" sz="1600" b="1" dirty="0">
                <a:solidFill>
                  <a:srgbClr val="FFFF00"/>
                </a:solidFill>
                <a:latin typeface="Trajan Pro" panose="02020502050506020301" pitchFamily="18" charset="0"/>
                <a:cs typeface="Arial" pitchFamily="34" charset="0"/>
              </a:rPr>
              <a:t>Sunday, December 6</a:t>
            </a:r>
            <a:r>
              <a:rPr lang="en-US" sz="1600" b="1" baseline="30000" dirty="0">
                <a:solidFill>
                  <a:srgbClr val="FFFF00"/>
                </a:solidFill>
                <a:latin typeface="Trajan Pro" panose="02020502050506020301" pitchFamily="18" charset="0"/>
                <a:cs typeface="Arial" pitchFamily="34" charset="0"/>
              </a:rPr>
              <a:t>th</a:t>
            </a:r>
            <a:r>
              <a:rPr lang="en-US" sz="1600" b="1" dirty="0">
                <a:solidFill>
                  <a:srgbClr val="FFFF00"/>
                </a:solidFill>
                <a:latin typeface="Trajan Pro" panose="02020502050506020301" pitchFamily="18" charset="0"/>
                <a:cs typeface="Arial" pitchFamily="34" charset="0"/>
              </a:rPr>
              <a:t>, 1-4pm</a:t>
            </a:r>
            <a:endParaRPr kumimoji="0" lang="en-US" sz="1000" b="1" i="0" u="none" strike="noStrike" cap="none" normalizeH="0" baseline="0" dirty="0">
              <a:ln>
                <a:noFill/>
              </a:ln>
              <a:solidFill>
                <a:srgbClr val="FFFF00"/>
              </a:solidFill>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5487674"/>
            <a:ext cx="7232613" cy="365492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600" dirty="0">
                <a:latin typeface="Tw Cen MT" pitchFamily="34" charset="0"/>
                <a:cs typeface="Arial" pitchFamily="34" charset="0"/>
              </a:rPr>
              <a:t>Talk about a homerun! This single family home in Barberry Woods is just over the Stono River Bridge in Johns Island. It's location is convenient, yet secluded, with a great neighborhood feel. The double front porches welcome you to your home. Upon entering, you will first notice the house has been freshly painted throughout! You are greeted by an open floor plan with hardwood floors. A gas fireplace is a nice touch to the living area and the columns add natural separation from the dining area. The dining area flows nicely into the kitchen, which has a large pantry with enough space for all your party platters, crockpots, etc. The screened back porch is ideal for entertaining and relaxing with a newly installed ceiling fan. The property is fenced and backs up to 5 acres of wooded HOA owned green space. Upstairs, you'll find all three bedrooms including a large owner's suite with private access to the full front porch that is perfect for morning calls or coffee. The secondary bedrooms and laundry is also upstairs. I didn't even yet mention the 2 car garage! This home is a must see and will not last long!</a:t>
            </a:r>
            <a:endParaRPr kumimoji="0" lang="en-US" sz="160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232614" y="5626402"/>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Rodney Hancock</a:t>
            </a: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437-1347</a:t>
            </a:r>
          </a:p>
          <a:p>
            <a:pPr lvl="0" algn="ctr" fontAlgn="base">
              <a:spcBef>
                <a:spcPct val="0"/>
              </a:spcBef>
              <a:spcAft>
                <a:spcPct val="0"/>
              </a:spcAft>
            </a:pPr>
            <a:r>
              <a:rPr lang="en-US" sz="1050" dirty="0">
                <a:latin typeface="Tw Cen MT" pitchFamily="34" charset="0"/>
                <a:cs typeface="Arial" pitchFamily="34" charset="0"/>
              </a:rPr>
              <a:t>rodneyhancock08@gmail.com</a:t>
            </a:r>
            <a:br>
              <a:rPr lang="en-US" sz="1050" dirty="0">
                <a:latin typeface="Tw Cen MT" pitchFamily="34" charset="0"/>
                <a:cs typeface="Arial" pitchFamily="34" charset="0"/>
              </a:rPr>
            </a:br>
            <a:r>
              <a:rPr lang="en-US" sz="1050" dirty="0">
                <a:latin typeface="Tw Cen MT" pitchFamily="34" charset="0"/>
                <a:cs typeface="Arial" pitchFamily="34" charset="0"/>
              </a:rPr>
              <a:t>mortgageprofessionalsonline.com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6995" y="6982836"/>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7232614"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9" name="Picture 1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 y="2736216"/>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
        <p:nvSpPr>
          <p:cNvPr id="21" name="Text Box 3"/>
          <p:cNvSpPr txBox="1">
            <a:spLocks noChangeArrowheads="1" noChangeShapeType="1"/>
          </p:cNvSpPr>
          <p:nvPr/>
        </p:nvSpPr>
        <p:spPr bwMode="auto">
          <a:xfrm>
            <a:off x="4724400" y="-6509"/>
            <a:ext cx="4419600" cy="76850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r" fontAlgn="base">
              <a:spcBef>
                <a:spcPct val="0"/>
              </a:spcBef>
              <a:spcAft>
                <a:spcPct val="0"/>
              </a:spcAft>
            </a:pPr>
            <a:r>
              <a:rPr lang="en-US" sz="2000" b="1" dirty="0">
                <a:latin typeface="Tw Cen MT" pitchFamily="34" charset="0"/>
                <a:cs typeface="Arial" pitchFamily="34" charset="0"/>
              </a:rPr>
              <a:t>2963 Split Hickory Court</a:t>
            </a:r>
          </a:p>
          <a:p>
            <a:pPr lvl="0" algn="r" fontAlgn="base">
              <a:spcBef>
                <a:spcPct val="0"/>
              </a:spcBef>
              <a:spcAft>
                <a:spcPct val="0"/>
              </a:spcAft>
            </a:pPr>
            <a:r>
              <a:rPr lang="en-US" sz="1400" b="1" dirty="0">
                <a:latin typeface="Tw Cen MT" pitchFamily="34" charset="0"/>
                <a:cs typeface="Arial" pitchFamily="34" charset="0"/>
              </a:rPr>
              <a:t>Barberry Woods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Johns Island</a:t>
            </a:r>
          </a:p>
          <a:p>
            <a:pPr lvl="0" algn="r" fontAlgn="base">
              <a:spcBef>
                <a:spcPct val="0"/>
              </a:spcBef>
              <a:spcAft>
                <a:spcPct val="0"/>
              </a:spcAft>
            </a:pPr>
            <a:r>
              <a:rPr lang="en-US" sz="1400" b="1" dirty="0">
                <a:latin typeface="Tw Cen MT" pitchFamily="34" charset="0"/>
                <a:cs typeface="Arial" pitchFamily="34" charset="0"/>
              </a:rPr>
              <a:t>MLS# 20025270 </a:t>
            </a:r>
            <a:r>
              <a:rPr lang="en-US" sz="1400" b="1" dirty="0">
                <a:latin typeface="Arial" panose="020B0604020202020204" pitchFamily="34" charset="0"/>
                <a:cs typeface="Arial" panose="020B0604020202020204" pitchFamily="34" charset="0"/>
              </a:rPr>
              <a:t>·</a:t>
            </a:r>
            <a:r>
              <a:rPr lang="en-US" sz="1400" b="1" dirty="0">
                <a:latin typeface="Tw Cen MT" pitchFamily="34" charset="0"/>
                <a:cs typeface="Arial" pitchFamily="34" charset="0"/>
              </a:rPr>
              <a:t> $319,900</a:t>
            </a:r>
            <a:endParaRPr kumimoji="0" lang="en-US" sz="900" b="1" i="0" u="none" strike="noStrike" cap="none" normalizeH="0" baseline="0" dirty="0">
              <a:ln>
                <a:noFill/>
              </a:ln>
              <a:latin typeface="Tw Cen MT" pitchFamily="34" charset="0"/>
              <a:cs typeface="Arial" pitchFamily="34" charset="0"/>
            </a:endParaRPr>
          </a:p>
        </p:txBody>
      </p:sp>
      <p:pic>
        <p:nvPicPr>
          <p:cNvPr id="32" name="Picture 1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0" y="3646488"/>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33" name="Picture 1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1" y="915672"/>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22" name="Picture 1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 y="4556759"/>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8" name="Picture 1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 y="1825944"/>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pic>
        <p:nvPicPr>
          <p:cNvPr id="19" name="Picture 15"/>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5400"/>
            <a:ext cx="1371600" cy="914400"/>
          </a:xfrm>
          <a:prstGeom prst="rect">
            <a:avLst/>
          </a:prstGeom>
          <a:ln w="3175">
            <a:solidFill>
              <a:schemeClr val="tx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126</TotalTime>
  <Words>274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2020-12-03T18:55:19Z</dcterms:modified>
</cp:coreProperties>
</file>