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8/22/2017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6000" b="-6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99395" y="517019"/>
            <a:ext cx="4059208" cy="2594434"/>
          </a:xfrm>
          <a:prstGeom prst="rect">
            <a:avLst/>
          </a:prstGeom>
          <a:ln>
            <a:solidFill>
              <a:schemeClr val="bg2">
                <a:lumMod val="75000"/>
              </a:schemeClr>
            </a:solidFill>
          </a:ln>
        </p:spPr>
      </p:pic>
      <p:sp>
        <p:nvSpPr>
          <p:cNvPr id="2" name="Title 1"/>
          <p:cNvSpPr>
            <a:spLocks noGrp="1"/>
          </p:cNvSpPr>
          <p:nvPr>
            <p:ph type="ctrTitle"/>
          </p:nvPr>
        </p:nvSpPr>
        <p:spPr>
          <a:xfrm>
            <a:off x="-1" y="-10612"/>
            <a:ext cx="6858000" cy="925012"/>
          </a:xfrm>
          <a:noFill/>
        </p:spPr>
        <p:txBody>
          <a:bodyPr anchor="ctr">
            <a:noAutofit/>
          </a:bodyPr>
          <a:lstStyle/>
          <a:p>
            <a:r>
              <a:rPr lang="en-US" sz="2400" b="1" i="1" dirty="0">
                <a:solidFill>
                  <a:srgbClr val="FFFF00"/>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rPr>
              <a:t>Realtor Open House &amp; Luncheon</a:t>
            </a:r>
            <a:br>
              <a:rPr lang="en-US" sz="2400" b="1" i="1" dirty="0">
                <a:solidFill>
                  <a:srgbClr val="FFFF00"/>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rPr>
            </a:br>
            <a:r>
              <a:rPr lang="en-US" sz="1800" b="1" i="1" dirty="0">
                <a:solidFill>
                  <a:srgbClr val="FFFF00"/>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rPr>
              <a:t>Wednesday, August 30, 2017 ~ 11:30-1</a:t>
            </a:r>
            <a:endParaRPr lang="en-US" sz="1600" b="1" dirty="0">
              <a:solidFill>
                <a:srgbClr val="FFFF00"/>
              </a:solidFill>
              <a:effectLst>
                <a:outerShdw blurRad="50800" dist="38100" dir="5400000" algn="t" rotWithShape="0">
                  <a:prstClr val="black">
                    <a:alpha val="63000"/>
                  </a:prstClr>
                </a:outerShdw>
              </a:effectLst>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2" y="4807508"/>
            <a:ext cx="6858001" cy="2626814"/>
          </a:xfrm>
        </p:spPr>
        <p:txBody>
          <a:bodyPr anchor="ctr">
            <a:noAutofit/>
          </a:bodyPr>
          <a:lstStyle/>
          <a:p>
            <a:r>
              <a:rPr lang="en-US" sz="15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Convenient and Desirable neighborhood! Close to shopping, dining, hospitals I526 and downtown. Well maintained home. New HVAC in 2013, Roof replaced in 2007. Kitchen has solid wood cabinets, stainless appliances, tile flooring eat in area has bay window overlooking large privacy fenced yard. Separate dining room with hardwood floors. Great room has wood flooring, cozy wood burning fireplace surrounded by built in bookshelves. Double </a:t>
            </a:r>
            <a:r>
              <a:rPr lang="en-US" sz="1500" b="1"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french</a:t>
            </a:r>
            <a:r>
              <a:rPr lang="en-US" sz="1500" b="1"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doors from great room lead to a large screened in porch where you can enjoy the serene trickling water from water fall pond in backyard. Master bedroom has large walk in closet and master bath. 2 more spacious bedrooms plus large FROG could be man cave or extra bedroom. The spacious 2 car garage has room for cars and workbench and lots of storage plus driveway has extra concrete pad to store boat or RV. Minimal HOA. So YES you can keep your boat or RV close to you!</a:t>
            </a:r>
          </a:p>
        </p:txBody>
      </p:sp>
      <p:sp>
        <p:nvSpPr>
          <p:cNvPr id="16" name="Rectangle 15"/>
          <p:cNvSpPr/>
          <p:nvPr/>
        </p:nvSpPr>
        <p:spPr>
          <a:xfrm>
            <a:off x="1295400"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1" y="3247472"/>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2967 </a:t>
            </a:r>
            <a:r>
              <a:rPr lang="en-US" sz="24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Foxhall</a:t>
            </a: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Road</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Hickory Hill Plantation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Charleston, SC 29414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17020435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$297,900</a:t>
            </a:r>
          </a:p>
        </p:txBody>
      </p:sp>
      <p:sp>
        <p:nvSpPr>
          <p:cNvPr id="23" name="Rectangle 22"/>
          <p:cNvSpPr/>
          <p:nvPr/>
        </p:nvSpPr>
        <p:spPr>
          <a:xfrm>
            <a:off x="-2"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1089" y="4063288"/>
            <a:ext cx="1097280" cy="731520"/>
          </a:xfrm>
          <a:prstGeom prst="rect">
            <a:avLst/>
          </a:prstGeom>
          <a:ln>
            <a:solidFill>
              <a:schemeClr val="bg2">
                <a:lumMod val="75000"/>
              </a:schemeClr>
            </a:solidFill>
          </a:ln>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445" y="4063288"/>
            <a:ext cx="1074420" cy="731520"/>
          </a:xfrm>
          <a:prstGeom prst="rect">
            <a:avLst/>
          </a:prstGeom>
          <a:ln>
            <a:solidFill>
              <a:schemeClr val="bg2">
                <a:lumMod val="75000"/>
              </a:schemeClr>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1808" y="4063288"/>
            <a:ext cx="1097280" cy="731520"/>
          </a:xfrm>
          <a:prstGeom prst="rect">
            <a:avLst/>
          </a:prstGeom>
          <a:ln>
            <a:solidFill>
              <a:schemeClr val="bg2">
                <a:lumMod val="75000"/>
              </a:schemeClr>
            </a:solidFill>
          </a:ln>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21011" y="7449154"/>
            <a:ext cx="1071288" cy="729388"/>
          </a:xfrm>
          <a:prstGeom prst="rect">
            <a:avLst/>
          </a:prstGeom>
          <a:ln>
            <a:solidFill>
              <a:schemeClr val="bg2">
                <a:lumMod val="75000"/>
              </a:schemeClr>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10730" y="4063288"/>
            <a:ext cx="1042416" cy="731520"/>
          </a:xfrm>
          <a:prstGeom prst="rect">
            <a:avLst/>
          </a:prstGeom>
          <a:ln>
            <a:solidFill>
              <a:schemeClr val="bg2">
                <a:lumMod val="75000"/>
              </a:schemeClr>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61089" y="7449154"/>
            <a:ext cx="1097280" cy="731520"/>
          </a:xfrm>
          <a:prstGeom prst="rect">
            <a:avLst/>
          </a:prstGeom>
          <a:ln>
            <a:solidFill>
              <a:schemeClr val="bg2">
                <a:lumMod val="75000"/>
              </a:schemeClr>
            </a:solidFill>
          </a:ln>
        </p:spPr>
      </p:pic>
      <p:pic>
        <p:nvPicPr>
          <p:cNvPr id="24" name="Picture 2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487336" y="7449154"/>
            <a:ext cx="1097280" cy="731520"/>
          </a:xfrm>
          <a:prstGeom prst="rect">
            <a:avLst/>
          </a:prstGeom>
          <a:ln>
            <a:solidFill>
              <a:schemeClr val="bg2">
                <a:lumMod val="75000"/>
              </a:schemeClr>
            </a:solidFill>
          </a:ln>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268772" y="7449154"/>
            <a:ext cx="1097280" cy="731520"/>
          </a:xfrm>
          <a:prstGeom prst="rect">
            <a:avLst/>
          </a:prstGeom>
          <a:ln>
            <a:solidFill>
              <a:schemeClr val="bg2">
                <a:lumMod val="75000"/>
              </a:schemeClr>
            </a:solidFill>
          </a:ln>
        </p:spPr>
      </p:pic>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07031" y="4063288"/>
            <a:ext cx="1095756" cy="731520"/>
          </a:xfrm>
          <a:prstGeom prst="rect">
            <a:avLst/>
          </a:prstGeom>
          <a:ln>
            <a:solidFill>
              <a:schemeClr val="bg2">
                <a:lumMod val="75000"/>
              </a:schemeClr>
            </a:solidFill>
          </a:ln>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879653" y="7449154"/>
            <a:ext cx="1094082" cy="729388"/>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223</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Realtor Open House &amp; Luncheon Wednesday, August 30, 2017 ~ 11:30-1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2017-08-22T13:06:32Z</dcterms:modified>
</cp:coreProperties>
</file>