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178" y="4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82296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625536"/>
            <a:ext cx="8229600" cy="87614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2970 Pignatelli Crescent</a:t>
            </a:r>
          </a:p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Dunes West ~ Mount Pleasant, SC 29466 ~ MLS# 20021476 ~ $674,999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4492930" y="5238750"/>
            <a:ext cx="5867400" cy="2574471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7455"/>
            <a:ext cx="6357257" cy="2128938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Backing to the marsh with a gigantic backyard in Dunes West, this stunning custom elevated home is move-in ready and offers amazing outdoor living spaces. Deeply set back on the lot with a long driveway and tropical landscaping, you're greeted by an inviting wrap-around front porch. Inside gleaming hardwood floors lead into the spacious living room with its fireplace and built-ins, chair rail molding in the dining room and the kitchen that boasts granite counters, breakfast bar seating and a bay window at the eat-in area. The master suite has tremendous space to spread out, a walk-in closet and </a:t>
            </a:r>
            <a:r>
              <a:rPr lang="en-US" sz="12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dual vanity, jetted tub and walk-in shower with built-in seating. The four seasons room overlooks the marsh and is highlight of the home. Don't miss out on this home!</a:t>
            </a:r>
          </a:p>
          <a:p>
            <a:endParaRPr lang="en-US" sz="1200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200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$25K Price Reduction!</a:t>
            </a:r>
          </a:p>
          <a:p>
            <a:pPr algn="r"/>
            <a:r>
              <a:rPr lang="en-US" sz="2200" i="1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</a:rPr>
              <a:t>Motivated Seller!</a:t>
            </a:r>
            <a:endParaRPr lang="en-US" sz="2200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708571" y="2409825"/>
            <a:ext cx="1496786" cy="11225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557083" y="1979607"/>
            <a:ext cx="179614" cy="2686514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9" name="Rectangle 8"/>
          <p:cNvSpPr/>
          <p:nvPr/>
        </p:nvSpPr>
        <p:spPr>
          <a:xfrm>
            <a:off x="0" y="9651054"/>
            <a:ext cx="41148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 Gainey     843-513-2038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nate@mattoneillteam.com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4877408"/>
            <a:ext cx="1433322" cy="955548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3791411"/>
            <a:ext cx="1433322" cy="95554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8135399"/>
            <a:ext cx="1433322" cy="95554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173186" y="20409"/>
            <a:ext cx="3049166" cy="479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2514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2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5963405"/>
            <a:ext cx="1433322" cy="955548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7049402"/>
            <a:ext cx="1433322" cy="955548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1511" y="5603750"/>
            <a:ext cx="1747633" cy="1184836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964" y="6525986"/>
            <a:ext cx="1433322" cy="955548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5968" y="6961970"/>
            <a:ext cx="1758722" cy="1180680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84397" y="8317513"/>
            <a:ext cx="1741863" cy="118427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721353"/>
            <a:ext cx="1436914" cy="7145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3" name="Subtitle 2">
            <a:extLst>
              <a:ext uri="{FF2B5EF4-FFF2-40B4-BE49-F238E27FC236}">
                <a16:creationId xmlns:a16="http://schemas.microsoft.com/office/drawing/2014/main" id="{8843CD4C-60EF-425C-B703-EC38DF4E1559}"/>
              </a:ext>
            </a:extLst>
          </p:cNvPr>
          <p:cNvSpPr txBox="1">
            <a:spLocks/>
          </p:cNvSpPr>
          <p:nvPr/>
        </p:nvSpPr>
        <p:spPr>
          <a:xfrm>
            <a:off x="0" y="7726780"/>
            <a:ext cx="6357257" cy="1497616"/>
          </a:xfrm>
          <a:prstGeom prst="rect">
            <a:avLst/>
          </a:prstGeom>
        </p:spPr>
        <p:txBody>
          <a:bodyPr vert="horz" lIns="117564" tIns="58782" rIns="117564" bIns="58782" numCol="2" rtlCol="0" anchor="ctr">
            <a:noAutofit/>
          </a:bodyPr>
          <a:lstStyle>
            <a:lvl1pPr marL="0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322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1852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829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23703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436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85555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47407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09259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71110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32962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94814" indent="0" algn="ctr" defTabSz="923703" rtl="0" eaLnBrk="1" latinLnBrk="0" hangingPunct="1">
              <a:spcBef>
                <a:spcPct val="20000"/>
              </a:spcBef>
              <a:buFont typeface="Arial" pitchFamily="34" charset="0"/>
              <a:buNone/>
              <a:defRPr sz="204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Three bedrooms and a full bath on the upper level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Fenced-in backyard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Deck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Dog washing area, bar area and workshop in the garage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Fresh paint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New fence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Gated community offers golf, pools, tennis center, club house, fitness center and walking trails</a:t>
            </a:r>
          </a:p>
          <a:p>
            <a:pPr marL="171450" indent="-171450" algn="l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Close to shopping, dining, schools, area beaches, and Downtown Charleston</a:t>
            </a:r>
          </a:p>
          <a:p>
            <a:pPr algn="l"/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154375A-9C4C-4D09-9AC9-C2724407AC12}"/>
              </a:ext>
            </a:extLst>
          </p:cNvPr>
          <p:cNvSpPr txBox="1"/>
          <p:nvPr/>
        </p:nvSpPr>
        <p:spPr>
          <a:xfrm>
            <a:off x="0" y="9224784"/>
            <a:ext cx="635725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9A4206F-2D9B-4450-9045-F20A44CA2AB6}"/>
              </a:ext>
            </a:extLst>
          </p:cNvPr>
          <p:cNvSpPr/>
          <p:nvPr/>
        </p:nvSpPr>
        <p:spPr>
          <a:xfrm>
            <a:off x="4114800" y="9651054"/>
            <a:ext cx="4114800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843-267-0735</a:t>
            </a:r>
          </a:p>
          <a:p>
            <a:pPr algn="ctr"/>
            <a:r>
              <a:rPr lang="en-US" sz="1400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christopher@mattoneillteam.com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256</Words>
  <Application>Microsoft Office PowerPoint</Application>
  <PresentationFormat>Custom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60</cp:revision>
  <dcterms:created xsi:type="dcterms:W3CDTF">2006-08-16T00:00:00Z</dcterms:created>
  <dcterms:modified xsi:type="dcterms:W3CDTF">2020-09-04T16:13:12Z</dcterms:modified>
</cp:coreProperties>
</file>