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2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5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6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1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51815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973204"/>
            <a:ext cx="77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Renovated building, unit consists of 7 individual office spaces with conference room, kitchen &amp; break room, over 1000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sqft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space for mixed space, &amp; his &amp; her bathrooms. Great location in the heart of North Charleston near Boeing, City Hall,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Tanger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Outlet, &amp; has plentiful parking. $5, 000 per month includes taxes &amp; building insurance. Electric &amp; water/sewer are not included. Tenant must purchase own content insurance &amp; provide proof. Unit is approximately 2700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sqft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as per Landlord. Landlord is looking for 3-10 year lease.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955"/>
            <a:ext cx="7772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Segoe Script" panose="030B0504020000000003" pitchFamily="66" charset="0"/>
              </a:rPr>
              <a:t>Commercial Property </a:t>
            </a:r>
            <a:r>
              <a:rPr lang="en-US" sz="3200">
                <a:latin typeface="Segoe Script" panose="030B0504020000000003" pitchFamily="66" charset="0"/>
              </a:rPr>
              <a:t>For Lease</a:t>
            </a:r>
            <a:endParaRPr lang="en-US" sz="3200" dirty="0">
              <a:latin typeface="Segoe Script" panose="030B0504020000000003" pitchFamily="66" charset="0"/>
            </a:endParaRPr>
          </a:p>
          <a:p>
            <a:pPr algn="ctr"/>
            <a:r>
              <a:rPr lang="en-US" sz="2600" dirty="0">
                <a:latin typeface="Segoe Script" panose="030B0504020000000003" pitchFamily="66" charset="0"/>
              </a:rPr>
              <a:t>High Traffic Area ~ Easy Access to I-26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229327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9802276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4" y="5621354"/>
            <a:ext cx="1367652" cy="91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95" y="5621452"/>
            <a:ext cx="1367135" cy="911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33" y="5621841"/>
            <a:ext cx="1366681" cy="91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41" y="5621400"/>
            <a:ext cx="1367096" cy="91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28" y="5621500"/>
            <a:ext cx="1366943" cy="91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0" y="4227492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2971 W Montague Ave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North Charleston, SC, 29418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MLS #30394194 | $5,000/Mo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166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13</cp:revision>
  <dcterms:created xsi:type="dcterms:W3CDTF">2017-07-11T13:56:54Z</dcterms:created>
  <dcterms:modified xsi:type="dcterms:W3CDTF">2019-04-08T11:41:33Z</dcterms:modified>
</cp:coreProperties>
</file>