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11/30/2022</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94C432D-8867-90F2-EEA1-49B9FF1F669A}"/>
              </a:ext>
            </a:extLst>
          </p:cNvPr>
          <p:cNvGrpSpPr/>
          <p:nvPr/>
        </p:nvGrpSpPr>
        <p:grpSpPr>
          <a:xfrm>
            <a:off x="475765" y="558054"/>
            <a:ext cx="7278071" cy="6908803"/>
            <a:chOff x="735415" y="558054"/>
            <a:chExt cx="7278071" cy="6908803"/>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735415" y="558054"/>
              <a:ext cx="5181601" cy="6908803"/>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12">
              <a:extLst>
                <a:ext uri="{FF2B5EF4-FFF2-40B4-BE49-F238E27FC236}">
                  <a16:creationId xmlns:a16="http://schemas.microsoft.com/office/drawing/2014/main" id="{084F281B-39A8-494F-B905-ADB43EE3433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954968" y="1953937"/>
              <a:ext cx="2058518" cy="2744691"/>
            </a:xfrm>
            <a:prstGeom prst="rect">
              <a:avLst/>
            </a:prstGeom>
          </p:spPr>
        </p:pic>
        <p:pic>
          <p:nvPicPr>
            <p:cNvPr id="30" name="Picture 29">
              <a:extLst>
                <a:ext uri="{FF2B5EF4-FFF2-40B4-BE49-F238E27FC236}">
                  <a16:creationId xmlns:a16="http://schemas.microsoft.com/office/drawing/2014/main" id="{1A416940-8F11-42F0-9E91-5266A868A24B}"/>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954968" y="4722165"/>
              <a:ext cx="2058518" cy="2744691"/>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954966" y="558055"/>
              <a:ext cx="2058519" cy="1372346"/>
            </a:xfrm>
            <a:prstGeom prst="rect">
              <a:avLst/>
            </a:prstGeom>
          </p:spPr>
        </p:pic>
      </p:grpSp>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5763" y="6714635"/>
            <a:ext cx="5181601" cy="676765"/>
          </a:xfrm>
        </p:spPr>
        <p:txBody>
          <a:bodyPr anchor="t">
            <a:noAutofit/>
          </a:bodyPr>
          <a:lstStyle/>
          <a:p>
            <a:pPr algn="l"/>
            <a:r>
              <a:rPr lang="en-US" sz="2400" b="1" dirty="0">
                <a:solidFill>
                  <a:schemeClr val="bg1"/>
                </a:solidFill>
                <a:latin typeface="Futura Bk BT" panose="020B0502020204020303" pitchFamily="34" charset="0"/>
                <a:cs typeface="Microsoft Sans Serif" panose="020B0604020202020204" pitchFamily="34" charset="0"/>
              </a:rPr>
              <a:t>2973 Rhode Drive</a:t>
            </a:r>
            <a:br>
              <a:rPr lang="en-US" sz="2400" b="1" dirty="0">
                <a:solidFill>
                  <a:schemeClr val="bg1"/>
                </a:solidFill>
                <a:latin typeface="Futura Bk BT" panose="020B0502020204020303" pitchFamily="34" charset="0"/>
                <a:cs typeface="Microsoft Sans Serif" panose="020B0604020202020204" pitchFamily="34" charset="0"/>
              </a:rPr>
            </a:br>
            <a:r>
              <a:rPr lang="en-US" sz="1800" b="1" dirty="0">
                <a:solidFill>
                  <a:schemeClr val="bg1"/>
                </a:solidFill>
                <a:latin typeface="Futura Bk BT" panose="020B0502020204020303" pitchFamily="34" charset="0"/>
                <a:cs typeface="Microsoft Sans Serif" panose="020B0604020202020204" pitchFamily="34" charset="0"/>
              </a:rPr>
              <a:t>Cottageville | MLS# 22029711 | $99,900</a:t>
            </a:r>
            <a:br>
              <a:rPr lang="en-US" sz="1800" b="1" dirty="0">
                <a:solidFill>
                  <a:schemeClr val="bg1"/>
                </a:solidFill>
                <a:latin typeface="Futura Bk BT" panose="020B0502020204020303" pitchFamily="34" charset="0"/>
                <a:cs typeface="Microsoft Sans Serif" panose="020B0604020202020204" pitchFamily="34" charset="0"/>
              </a:rPr>
            </a:br>
            <a:endParaRPr lang="en-US" sz="1000" b="1" dirty="0">
              <a:solidFill>
                <a:schemeClr val="bg1"/>
              </a:solidFill>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523220"/>
          </a:xfrm>
          <a:prstGeom prst="rect">
            <a:avLst/>
          </a:prstGeom>
        </p:spPr>
        <p:txBody>
          <a:bodyPr wrap="square">
            <a:spAutoFit/>
          </a:bodyPr>
          <a:lstStyle/>
          <a:p>
            <a:pPr algn="ctr"/>
            <a:r>
              <a:rPr lang="en-US" sz="2800" b="1" i="1" dirty="0">
                <a:ln w="12700">
                  <a:noFill/>
                  <a:prstDash val="solid"/>
                </a:ln>
                <a:solidFill>
                  <a:srgbClr val="FF0000"/>
                </a:solidFill>
                <a:latin typeface="Futura Lt BT" panose="020B0402020204020303" pitchFamily="34" charset="0"/>
                <a:cs typeface="Narkisim" panose="020E0502050101010101" pitchFamily="34" charset="-79"/>
              </a:rPr>
              <a:t>BEAUTIFUL 9.2 ACRES</a:t>
            </a:r>
          </a:p>
        </p:txBody>
      </p:sp>
      <p:sp>
        <p:nvSpPr>
          <p:cNvPr id="3" name="Subtitle 2"/>
          <p:cNvSpPr>
            <a:spLocks noGrp="1"/>
          </p:cNvSpPr>
          <p:nvPr>
            <p:ph type="subTitle" idx="1"/>
          </p:nvPr>
        </p:nvSpPr>
        <p:spPr>
          <a:xfrm>
            <a:off x="231300" y="7466856"/>
            <a:ext cx="7741157" cy="1424523"/>
          </a:xfrm>
        </p:spPr>
        <p:txBody>
          <a:bodyPr anchor="ctr">
            <a:noAutofit/>
          </a:bodyPr>
          <a:lstStyle/>
          <a:p>
            <a:r>
              <a:rPr lang="en-US" sz="1300" dirty="0">
                <a:solidFill>
                  <a:schemeClr val="tx1"/>
                </a:solidFill>
              </a:rPr>
              <a:t>Welcome to your 9.2 acres of serenity! This property is an open canvas to make it what you have been dreaming of! Build your dream home with seclusion, have farm animals, go off roading on your four wheeler, side by side, go carts or dirt bikes. Dig a pond for fishing! Want to go fishing or float in the Edisto River? There are a couple of boat landings within minutes. Set a tree stand for hunting! Plant fields for farming. NO HOA, Manufactured/Mobile Homes ok! Do ALL of the above, it's all possible here and still be within 25 minutes to Summerville. Have the peace and quiet of the country but not too far away from civilization.</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19">
            <a:extLst>
              <a:ext uri="{FF2B5EF4-FFF2-40B4-BE49-F238E27FC236}">
                <a16:creationId xmlns:a16="http://schemas.microsoft.com/office/drawing/2014/main" id="{C8D10F9A-1373-78D0-D847-306DFBB9F2BA}"/>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9316904" y="5334498"/>
            <a:ext cx="1155485" cy="1929159"/>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176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2973 Rhode Drive Cottageville | MLS# 22029711 | $99,900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89</cp:revision>
  <dcterms:created xsi:type="dcterms:W3CDTF">2006-08-16T00:00:00Z</dcterms:created>
  <dcterms:modified xsi:type="dcterms:W3CDTF">2022-11-30T20:39:06Z</dcterms:modified>
</cp:coreProperties>
</file>