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15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6/28/2017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5" y="0"/>
            <a:ext cx="7772400" cy="599898"/>
          </a:xfrm>
          <a:noFill/>
        </p:spPr>
        <p:txBody>
          <a:bodyPr>
            <a:normAutofit/>
          </a:bodyPr>
          <a:lstStyle/>
          <a:p>
            <a:r>
              <a:rPr lang="en-US" sz="3200" dirty="0">
                <a:solidFill>
                  <a:schemeClr val="tx2"/>
                </a:solidFill>
                <a:latin typeface="Amazone BT" panose="03020702040507090A04" pitchFamily="66" charset="0"/>
                <a:cs typeface="Arial" panose="020B0604020202020204" pitchFamily="34" charset="0"/>
              </a:rPr>
              <a:t>See why this one is not like the others...</a:t>
            </a:r>
          </a:p>
        </p:txBody>
      </p:sp>
      <p:sp>
        <p:nvSpPr>
          <p:cNvPr id="4" name="Rectangle 3"/>
          <p:cNvSpPr/>
          <p:nvPr/>
        </p:nvSpPr>
        <p:spPr>
          <a:xfrm>
            <a:off x="-1984" y="5249229"/>
            <a:ext cx="7767639" cy="2631490"/>
          </a:xfrm>
          <a:prstGeom prst="rect">
            <a:avLst/>
          </a:prstGeom>
        </p:spPr>
        <p:txBody>
          <a:bodyPr wrap="square" anchor="ctr">
            <a:spAutoFit/>
          </a:bodyPr>
          <a:lstStyle/>
          <a:p>
            <a:pPr algn="ctr"/>
            <a:r>
              <a:rPr lang="en-US" sz="1500" dirty="0">
                <a:solidFill>
                  <a:schemeClr val="tx2"/>
                </a:solidFill>
                <a:latin typeface="Arial" panose="020B0604020202020204" pitchFamily="34" charset="0"/>
                <a:cs typeface="Arial" panose="020B0604020202020204" pitchFamily="34" charset="0"/>
              </a:rPr>
              <a:t>This beautiful townhome has been freshly painted and is full of UPGRADES. </a:t>
            </a:r>
          </a:p>
          <a:p>
            <a:pPr algn="ctr"/>
            <a:endParaRPr lang="en-US" sz="1500" dirty="0">
              <a:solidFill>
                <a:schemeClr val="tx2"/>
              </a:solidFill>
              <a:latin typeface="Arial" panose="020B0604020202020204" pitchFamily="34" charset="0"/>
              <a:cs typeface="Arial" panose="020B0604020202020204" pitchFamily="34" charset="0"/>
            </a:endParaRPr>
          </a:p>
          <a:p>
            <a:pPr algn="ctr"/>
            <a:r>
              <a:rPr lang="en-US" sz="1500" dirty="0">
                <a:solidFill>
                  <a:schemeClr val="tx2"/>
                </a:solidFill>
                <a:latin typeface="Arial" panose="020B0604020202020204" pitchFamily="34" charset="0"/>
                <a:cs typeface="Arial" panose="020B0604020202020204" pitchFamily="34" charset="0"/>
              </a:rPr>
              <a:t>Heart of Pine floors from the Old Cigar Factory, custom cabinetry, built in wine rack, granite countertops, under-mount sink, stainless appliances, high-end palm leaf ceiling fan, 9’ ceilings, frieze carpet and all of the wonderful amenities that Hamlin Plantation has to offer. Pool, tennis, workout facilities, walking trails and more. Spend less time working in the yard and more time enjoying this amazing community. Minutes to the beach, shopping and downtown. This unit truly stands out from the others in the neighborhood and won’t last long. </a:t>
            </a:r>
          </a:p>
          <a:p>
            <a:pPr algn="ctr"/>
            <a:endParaRPr lang="en-US" sz="1500" dirty="0">
              <a:solidFill>
                <a:schemeClr val="tx2"/>
              </a:solidFill>
              <a:latin typeface="Arial" panose="020B0604020202020204" pitchFamily="34" charset="0"/>
              <a:cs typeface="Arial" panose="020B0604020202020204" pitchFamily="34" charset="0"/>
            </a:endParaRPr>
          </a:p>
          <a:p>
            <a:pPr algn="ctr"/>
            <a:r>
              <a:rPr lang="en-US" sz="1500" dirty="0">
                <a:solidFill>
                  <a:schemeClr val="tx2"/>
                </a:solidFill>
                <a:latin typeface="Arial" panose="020B0604020202020204" pitchFamily="34" charset="0"/>
                <a:cs typeface="Arial" panose="020B0604020202020204" pitchFamily="34" charset="0"/>
              </a:rPr>
              <a:t>Welcome home to 2983 Treadwell St! Thank you.</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249094" y="9063672"/>
            <a:ext cx="705116"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9729" y="9063672"/>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lvl="0" algn="ctr" defTabSz="914400" fontAlgn="base">
              <a:spcBef>
                <a:spcPct val="0"/>
              </a:spcBef>
              <a:spcAft>
                <a:spcPct val="0"/>
              </a:spcAft>
            </a:pPr>
            <a:r>
              <a:rPr lang="en-US" altLang="en-US" sz="1200" b="1" dirty="0">
                <a:solidFill>
                  <a:schemeClr val="tx2"/>
                </a:solidFill>
                <a:latin typeface="Arial" pitchFamily="34" charset="0"/>
                <a:cs typeface="Arial" pitchFamily="34" charset="0"/>
              </a:rPr>
              <a:t>Whitley Boyd</a:t>
            </a:r>
          </a:p>
          <a:p>
            <a:pPr lvl="0" algn="ctr" defTabSz="914400" fontAlgn="base">
              <a:spcBef>
                <a:spcPct val="0"/>
              </a:spcBef>
              <a:spcAft>
                <a:spcPct val="0"/>
              </a:spcAft>
            </a:pPr>
            <a:endParaRPr lang="en-US" altLang="en-US" sz="500" b="1" dirty="0">
              <a:solidFill>
                <a:schemeClr val="tx2"/>
              </a:solidFill>
              <a:latin typeface="Arial" pitchFamily="34" charset="0"/>
              <a:cs typeface="Arial" pitchFamily="34" charset="0"/>
            </a:endParaRPr>
          </a:p>
          <a:p>
            <a:pPr lvl="0" algn="ctr" defTabSz="914400" fontAlgn="base">
              <a:spcBef>
                <a:spcPct val="0"/>
              </a:spcBef>
              <a:spcAft>
                <a:spcPct val="0"/>
              </a:spcAft>
            </a:pPr>
            <a:r>
              <a:rPr lang="en-US" altLang="en-US" sz="1100" dirty="0">
                <a:solidFill>
                  <a:schemeClr val="tx2"/>
                </a:solidFill>
                <a:latin typeface="Arial" pitchFamily="34" charset="0"/>
                <a:cs typeface="Arial" pitchFamily="34" charset="0"/>
              </a:rPr>
              <a:t>(843) 324-4761</a:t>
            </a:r>
          </a:p>
          <a:p>
            <a:pPr lvl="0" algn="ctr" defTabSz="914400" fontAlgn="base">
              <a:spcBef>
                <a:spcPct val="0"/>
              </a:spcBef>
              <a:spcAft>
                <a:spcPct val="0"/>
              </a:spcAft>
            </a:pPr>
            <a:r>
              <a:rPr lang="en-US" altLang="en-US" sz="1100" dirty="0">
                <a:solidFill>
                  <a:schemeClr val="tx2"/>
                </a:solidFill>
                <a:latin typeface="Arial" pitchFamily="34" charset="0"/>
                <a:cs typeface="Arial" pitchFamily="34" charset="0"/>
              </a:rPr>
              <a:t>w.boyd@agentowned.com</a:t>
            </a:r>
          </a:p>
          <a:p>
            <a:pPr lvl="0" algn="ctr" defTabSz="914400" fontAlgn="base">
              <a:spcBef>
                <a:spcPct val="0"/>
              </a:spcBef>
              <a:spcAft>
                <a:spcPct val="0"/>
              </a:spcAft>
            </a:pPr>
            <a:r>
              <a:rPr lang="en-US" altLang="en-US" sz="1100" dirty="0">
                <a:solidFill>
                  <a:schemeClr val="tx2"/>
                </a:solidFill>
                <a:latin typeface="Arial" pitchFamily="34" charset="0"/>
                <a:cs typeface="Arial" pitchFamily="34" charset="0"/>
              </a:rPr>
              <a:t>www.PropertiesofCHS.com</a:t>
            </a:r>
            <a:endParaRPr kumimoji="0" lang="en-US" altLang="en-US"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lvl="0"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Preferred Group | 824 Johnnie </a:t>
            </a:r>
            <a:r>
              <a:rPr lang="en-US" altLang="en-US" sz="600" dirty="0" err="1">
                <a:solidFill>
                  <a:schemeClr val="tx2"/>
                </a:solidFill>
                <a:latin typeface="Arial" pitchFamily="34" charset="0"/>
                <a:cs typeface="Arial" pitchFamily="34" charset="0"/>
              </a:rPr>
              <a:t>Dodds</a:t>
            </a:r>
            <a:r>
              <a:rPr lang="en-US" altLang="en-US" sz="600" dirty="0">
                <a:solidFill>
                  <a:schemeClr val="tx2"/>
                </a:solidFill>
                <a:latin typeface="Arial" pitchFamily="34" charset="0"/>
                <a:cs typeface="Arial" pitchFamily="34" charset="0"/>
              </a:rPr>
              <a:t> Blvd | Mt Pleasant, SC 29464</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4647"/>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sp>
        <p:nvSpPr>
          <p:cNvPr id="8" name="Text Box 15"/>
          <p:cNvSpPr txBox="1">
            <a:spLocks noChangeArrowheads="1"/>
          </p:cNvSpPr>
          <p:nvPr/>
        </p:nvSpPr>
        <p:spPr bwMode="auto">
          <a:xfrm>
            <a:off x="-10318" y="4315815"/>
            <a:ext cx="7784306" cy="82939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b="1" dirty="0">
                <a:solidFill>
                  <a:schemeClr val="tx2"/>
                </a:solidFill>
                <a:latin typeface="Arial" panose="020B0604020202020204" pitchFamily="34" charset="0"/>
                <a:cs typeface="Arial" panose="020B0604020202020204" pitchFamily="34" charset="0"/>
              </a:rPr>
              <a:t>2983 Treadwell Street</a:t>
            </a:r>
            <a:br>
              <a:rPr lang="en-US" b="1" dirty="0">
                <a:solidFill>
                  <a:schemeClr val="tx2"/>
                </a:solidFill>
                <a:latin typeface="Arial" panose="020B0604020202020204" pitchFamily="34" charset="0"/>
                <a:cs typeface="Arial" panose="020B0604020202020204" pitchFamily="34" charset="0"/>
              </a:rPr>
            </a:br>
            <a:r>
              <a:rPr lang="en-US" sz="1800" dirty="0">
                <a:solidFill>
                  <a:schemeClr val="tx2"/>
                </a:solidFill>
                <a:latin typeface="Arial" panose="020B0604020202020204" pitchFamily="34" charset="0"/>
                <a:cs typeface="Arial" panose="020B0604020202020204" pitchFamily="34" charset="0"/>
              </a:rPr>
              <a:t>Hamlin Plantation | Mount Pleasant | MLS# 17017115 | $258,500</a:t>
            </a:r>
          </a:p>
        </p:txBody>
      </p:sp>
      <p:pic>
        <p:nvPicPr>
          <p:cNvPr id="27" name="Picture 7"/>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315329" y="7984737"/>
            <a:ext cx="119039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8"/>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1233" y="7984737"/>
            <a:ext cx="119039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9"/>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75" y="7984737"/>
            <a:ext cx="119039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0"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7137" y="7984737"/>
            <a:ext cx="119039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1"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3041" y="7984737"/>
            <a:ext cx="119039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2"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8947" y="7984737"/>
            <a:ext cx="119039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grpSp>
        <p:nvGrpSpPr>
          <p:cNvPr id="2" name="Group 1"/>
          <p:cNvGrpSpPr/>
          <p:nvPr/>
        </p:nvGrpSpPr>
        <p:grpSpPr>
          <a:xfrm>
            <a:off x="163530" y="599898"/>
            <a:ext cx="7436610" cy="3611900"/>
            <a:chOff x="76200" y="599898"/>
            <a:chExt cx="7436610" cy="3611900"/>
          </a:xfrm>
        </p:grpSpPr>
        <p:pic>
          <p:nvPicPr>
            <p:cNvPr id="1037" name="Picture 1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76200" y="599898"/>
              <a:ext cx="3167010" cy="36119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6" name="Picture 13"/>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370204" y="599899"/>
              <a:ext cx="2598801" cy="17373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7" name="Picture 13"/>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t="972" r="46340" b="602"/>
            <a:stretch/>
          </p:blipFill>
          <p:spPr bwMode="auto">
            <a:xfrm>
              <a:off x="3370204" y="2474438"/>
              <a:ext cx="1416810" cy="17373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13"/>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l="26634" r="12204"/>
            <a:stretch/>
          </p:blipFill>
          <p:spPr bwMode="auto">
            <a:xfrm>
              <a:off x="6096000" y="599899"/>
              <a:ext cx="1416810" cy="17373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13"/>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4914009" y="2474438"/>
              <a:ext cx="2598801" cy="17373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grpSp>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317</TotalTime>
  <Words>162</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Amazone BT</vt: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2017-06-28T13:45:20Z</dcterms:modified>
</cp:coreProperties>
</file>