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552" y="-31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  <a14:imgEffect>
                      <a14:saturation sat="104000"/>
                    </a14:imgEffect>
                  </a14:imgLayer>
                </a14:imgProps>
              </a:ext>
            </a:extLst>
          </a:blip>
          <a:srcRect/>
          <a:stretch>
            <a:fillRect l="-47000" r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5324" y="5077051"/>
            <a:ext cx="7646346" cy="289310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Immaculate 6BR/5BA home is situated on a large, private lot backing up to a tidal-marsh. Main level features high ceilings and an open floorplan with upgraded trim to include a private study, formal dining and a guest suite with French doors to backyard. The family room boasts floor-to-ceiling windows for amazing views of oak and palm trees. The gourmet kitchen features granite countertops, an oversized island, 6 burner gas stove, dual ovens and a large pantry. Second floor has a bonus room, master retreat with sitting area and trey ceilings. Master bath has separate tub/shower, dual vanity with lots of cabinets and 2 walk-in closets. There are 3 guest rooms on the 2nd floor. The 3rd floor has a large bedroom, full bath, and a separate living area perfect for a teen or in-law suite.</a:t>
            </a:r>
          </a:p>
          <a:p>
            <a:pPr algn="ctr"/>
            <a:r>
              <a:rPr lang="en-US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In addition to tons of storage (even in the garage), other upgrades include surround-sound and outdoor wiring, irrigation and beautiful hardwoods throughout the main floor living area. There is also a spacious screened porch in the back for enjoying the fabulous marsh views.. Dunes West, a gated community, offers state leading public schools, golf and fitness memberships as well as a boat ramp, and a zero-entry pool with water slide and much more.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63"/>
          <a:stretch/>
        </p:blipFill>
        <p:spPr>
          <a:xfrm>
            <a:off x="0" y="0"/>
            <a:ext cx="7772400" cy="393499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0240" y="23336"/>
            <a:ext cx="3852160" cy="1123737"/>
          </a:xfrm>
        </p:spPr>
        <p:txBody>
          <a:bodyPr anchor="t"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2984 Riverwood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Mt Pleasant, SC 29466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17018708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$679,000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220200"/>
            <a:ext cx="7772400" cy="8463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Sue Campbell</a:t>
            </a:r>
          </a:p>
          <a:p>
            <a:r>
              <a:rPr lang="pt-BR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(843) 864-3471</a:t>
            </a:r>
          </a:p>
          <a:p>
            <a:r>
              <a:rPr lang="pt-BR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smcampbell0709@gmail.com</a:t>
            </a:r>
          </a:p>
          <a:p>
            <a:r>
              <a:rPr lang="pt-BR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www.movewithsue.com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29" y="9274061"/>
            <a:ext cx="77613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4969 Centre Pointe </a:t>
            </a:r>
            <a:r>
              <a:rPr lang="en-US" sz="105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Dr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Suite 203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Charleston, SC 29418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3336"/>
            <a:ext cx="3851984" cy="6771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Dunes West Open House</a:t>
            </a:r>
          </a:p>
          <a:p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Sunday 7/16 from 1-3pm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832" y="822111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71" y="822111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648" y="822111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7" name="Picture 2" descr="http://www.charlestonvirtualhomes.com/images/logos/CB_Unite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335" y="9338593"/>
            <a:ext cx="10763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733" y="822111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822111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240" y="822111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832" y="401418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471" y="401418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648" y="401418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733" y="401418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4014189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240" y="4014188"/>
            <a:ext cx="1216152" cy="811895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268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2984 Riverwood Drive Mt Pleasant, SC 29466 MLS# 17018708 $679,000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69</cp:revision>
  <dcterms:created xsi:type="dcterms:W3CDTF">2006-08-16T00:00:00Z</dcterms:created>
  <dcterms:modified xsi:type="dcterms:W3CDTF">2017-07-14T14:10:47Z</dcterms:modified>
</cp:coreProperties>
</file>