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12/9/2021</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106506"/>
            <a:ext cx="7777796" cy="1092641"/>
          </a:xfrm>
        </p:spPr>
        <p:txBody>
          <a:bodyPr anchor="t">
            <a:noAutofit/>
          </a:bodyPr>
          <a:lstStyle/>
          <a:p>
            <a:r>
              <a:rPr lang="en-US" sz="2400" b="1" dirty="0">
                <a:latin typeface="Futura Bk BT" panose="020B0502020204020303" pitchFamily="34" charset="0"/>
                <a:cs typeface="Microsoft Sans Serif" panose="020B0604020202020204" pitchFamily="34" charset="0"/>
              </a:rPr>
              <a:t>2999 Hut Road</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Pt Blacklock ~ Johns Island, SC 29455</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21004253 ~ $298,000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231300" y="0"/>
            <a:ext cx="7767003" cy="523220"/>
          </a:xfrm>
          <a:prstGeom prst="rect">
            <a:avLst/>
          </a:prstGeom>
        </p:spPr>
        <p:txBody>
          <a:bodyPr wrap="square">
            <a:spAutoFit/>
          </a:bodyPr>
          <a:lstStyle/>
          <a:p>
            <a:pPr algn="ctr"/>
            <a:r>
              <a:rPr lang="en-US" sz="2800" i="1" dirty="0">
                <a:ln w="12700">
                  <a:noFill/>
                  <a:prstDash val="solid"/>
                </a:ln>
                <a:solidFill>
                  <a:srgbClr val="FF0000"/>
                </a:solidFill>
                <a:latin typeface="Futura Lt BT" panose="020B0402020204020303" pitchFamily="34" charset="0"/>
                <a:cs typeface="Narkisim" panose="020E0502050101010101" pitchFamily="34" charset="-79"/>
              </a:rPr>
              <a:t>Beautiful Johns Island Property</a:t>
            </a:r>
          </a:p>
        </p:txBody>
      </p:sp>
      <p:sp>
        <p:nvSpPr>
          <p:cNvPr id="3" name="Subtitle 2"/>
          <p:cNvSpPr>
            <a:spLocks noGrp="1"/>
          </p:cNvSpPr>
          <p:nvPr>
            <p:ph type="subTitle" idx="1"/>
          </p:nvPr>
        </p:nvSpPr>
        <p:spPr>
          <a:xfrm>
            <a:off x="257146" y="5601485"/>
            <a:ext cx="7715311" cy="1605623"/>
          </a:xfrm>
        </p:spPr>
        <p:txBody>
          <a:bodyPr anchor="ctr">
            <a:noAutofit/>
          </a:bodyPr>
          <a:lstStyle/>
          <a:p>
            <a:r>
              <a:rPr lang="en-US" sz="1400" dirty="0">
                <a:solidFill>
                  <a:schemeClr val="tx1"/>
                </a:solidFill>
                <a:latin typeface="Futura Bk BT" panose="020B0502020204020303" pitchFamily="34" charset="0"/>
                <a:cs typeface="Microsoft Sans Serif" panose="020B0604020202020204" pitchFamily="34" charset="0"/>
              </a:rPr>
              <a:t>If you have been looking for a beautiful piece of property to build your dream home this is it! You can bring your horses too! Over 6 acres to give you the privacy, peace and quiet that you have been waiting for. This is Johns Island! The possibilities are endless here. There are beautiful trees and wild life. The property is currently being used as a camping/hunting getaway. Please call before seeing property. No HOA and public water is already on site.</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228599" y="538589"/>
            <a:ext cx="3403397" cy="255254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8599" y="7222477"/>
            <a:ext cx="1368921"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2">
            <a:extLst>
              <a:ext uri="{FF2B5EF4-FFF2-40B4-BE49-F238E27FC236}">
                <a16:creationId xmlns:a16="http://schemas.microsoft.com/office/drawing/2014/main" id="{7E46460C-C2AC-440D-918F-457AF20DCCB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6593935" y="7222477"/>
            <a:ext cx="1404368"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2">
            <a:extLst>
              <a:ext uri="{FF2B5EF4-FFF2-40B4-BE49-F238E27FC236}">
                <a16:creationId xmlns:a16="http://schemas.microsoft.com/office/drawing/2014/main" id="{48C59A28-3303-40BD-9487-395C1D50CDA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728214" y="7222477"/>
            <a:ext cx="1380805"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2">
            <a:extLst>
              <a:ext uri="{FF2B5EF4-FFF2-40B4-BE49-F238E27FC236}">
                <a16:creationId xmlns:a16="http://schemas.microsoft.com/office/drawing/2014/main" id="{6F26ADD1-721A-4383-BCEC-52E0C7F2333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4594906" y="538589"/>
            <a:ext cx="3403397" cy="255254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9EDC0C99-29BE-44EB-A089-8C07063D48F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228599" y="4214516"/>
            <a:ext cx="1028700"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2D4B54E8-8DF5-4200-A64C-17521CF446B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4722601" y="4214516"/>
            <a:ext cx="1028700"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F7877AB0-3011-4CC9-A256-3605742A286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475600" y="4214516"/>
            <a:ext cx="1028700"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3DD2A22A-FA06-4356-A469-3D3EE060287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6969603" y="4214516"/>
            <a:ext cx="1028700"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37E64895-F58C-4E19-A5DE-A1DED513E27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4977752" y="7222477"/>
            <a:ext cx="1485488"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400FF47D-5A6C-42E3-B232-4F5FFB65532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3239713" y="7222477"/>
            <a:ext cx="1607344" cy="13716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TotalTime>
  <Words>141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2999 Hut Road Pt Blacklock ~ Johns Island, SC 29455 MLS# 21004253 ~ $298,000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2021-12-09T14:50:45Z</dcterms:modified>
</cp:coreProperties>
</file>