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76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47"/>
          <a:stretch/>
        </p:blipFill>
        <p:spPr>
          <a:xfrm>
            <a:off x="236218" y="1828800"/>
            <a:ext cx="7296912" cy="47399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580605"/>
            <a:ext cx="3200400" cy="212325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2015-12-09T13:37:32Z</dcterms:modified>
</cp:coreProperties>
</file>