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  <a:srgbClr val="211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47" d="100"/>
          <a:sy n="47" d="100"/>
        </p:scale>
        <p:origin x="253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5768" y="6279705"/>
            <a:ext cx="6319305" cy="2675967"/>
          </a:xfrm>
        </p:spPr>
        <p:txBody>
          <a:bodyPr numCol="1" anchor="ctr">
            <a:normAutofit/>
          </a:bodyPr>
          <a:lstStyle/>
          <a:p>
            <a:r>
              <a:rPr lang="en-US" sz="1500" dirty="0">
                <a:solidFill>
                  <a:schemeClr val="tx1"/>
                </a:solidFill>
              </a:rPr>
              <a:t>A true gem in the popular Avondale neighborhood, centrally located in West Ashley, 5 minutes from downtown and walking distance to great restaurants and shops. With beautiful original hardwood floors throughout, this home features a charming living room with a wood burning fireplace and a formal dining room. The air conditioner and heating systems were replaced in February along with all ductwork. The kitchen has a brand new dishwasher, electric stove, and refrigerator. The master bedroom was added by the previous owner and is a good sized room with large closet and lots of natural light. The bathroom has been very nicely remodeled with a claw foot tub. The back garden is very private and surrounded by azaleas and many old plants. Includes detached garage.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1"/>
            <a:ext cx="7775074" cy="1815882"/>
          </a:xfrm>
          <a:prstGeom prst="rect">
            <a:avLst/>
          </a:prstGeom>
          <a:gradFill>
            <a:gsLst>
              <a:gs pos="0">
                <a:srgbClr val="003090"/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r"/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Agent Open 12:30-2:30 </a:t>
            </a:r>
            <a:r>
              <a:rPr lang="en-US" sz="28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~ Wed </a:t>
            </a:r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June 27</a:t>
            </a:r>
          </a:p>
          <a:p>
            <a:pPr algn="r"/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Raffle For A $50 Visa Gift Card</a:t>
            </a:r>
          </a:p>
          <a:p>
            <a:pPr algn="r"/>
            <a:endParaRPr lang="en-US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en-US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5928" y="5189486"/>
            <a:ext cx="630647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cs typeface="Times New Roman" panose="02020603050405020304" pitchFamily="18" charset="0"/>
              </a:rPr>
              <a:t>29 Avondale Avenue</a:t>
            </a:r>
            <a:br>
              <a:rPr lang="en-US" sz="1400" dirty="0">
                <a:cs typeface="Times New Roman" panose="02020603050405020304" pitchFamily="18" charset="0"/>
              </a:rPr>
            </a:br>
            <a:r>
              <a:rPr lang="fr-FR" sz="1800" dirty="0" err="1">
                <a:cs typeface="Times New Roman" panose="02020603050405020304" pitchFamily="18" charset="0"/>
              </a:rPr>
              <a:t>Avondale</a:t>
            </a:r>
            <a:r>
              <a:rPr lang="fr-FR" sz="1800" dirty="0">
                <a:cs typeface="Times New Roman" panose="02020603050405020304" pitchFamily="18" charset="0"/>
              </a:rPr>
              <a:t> ~ Charleston, SC 29407</a:t>
            </a:r>
          </a:p>
          <a:p>
            <a:pPr algn="ctr"/>
            <a:r>
              <a:rPr lang="fr-FR" sz="1800" dirty="0">
                <a:cs typeface="Times New Roman" panose="02020603050405020304" pitchFamily="18" charset="0"/>
              </a:rPr>
              <a:t>MLS# 18013971 ~ $418,000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3083558"/>
            <a:ext cx="1371600" cy="914399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4077544"/>
            <a:ext cx="1371600" cy="914399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101600"/>
            <a:ext cx="1371600" cy="914399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2089572"/>
            <a:ext cx="1371600" cy="914399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1095586"/>
            <a:ext cx="1371600" cy="914399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6065517"/>
            <a:ext cx="1371600" cy="914400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70" y="9047480"/>
            <a:ext cx="1371600" cy="914847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5071530"/>
            <a:ext cx="1371600" cy="914400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7059504"/>
            <a:ext cx="1371600" cy="914400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8053491"/>
            <a:ext cx="1371600" cy="914400"/>
          </a:xfrm>
          <a:prstGeom prst="rect">
            <a:avLst/>
          </a:prstGeom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46892C-F66E-4E0A-90D9-0AD29E3D923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814" y="9047480"/>
            <a:ext cx="821416" cy="914847"/>
          </a:xfrm>
          <a:prstGeom prst="ellipse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BA1CDAD-F8B1-4D3F-9398-D07B6F94D396}"/>
              </a:ext>
            </a:extLst>
          </p:cNvPr>
          <p:cNvSpPr/>
          <p:nvPr/>
        </p:nvSpPr>
        <p:spPr>
          <a:xfrm>
            <a:off x="4114800" y="9166349"/>
            <a:ext cx="275201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sv-SE" sz="1400" b="1" dirty="0">
                <a:latin typeface="+mj-lt"/>
              </a:rPr>
              <a:t>Barbara Brown</a:t>
            </a:r>
          </a:p>
          <a:p>
            <a:pPr algn="r"/>
            <a:r>
              <a:rPr lang="sv-SE" sz="1200" dirty="0">
                <a:latin typeface="+mj-lt"/>
              </a:rPr>
              <a:t>(843) 324-7787</a:t>
            </a:r>
          </a:p>
          <a:p>
            <a:pPr algn="r"/>
            <a:r>
              <a:rPr lang="sv-SE" sz="1200" dirty="0">
                <a:latin typeface="+mj-lt"/>
              </a:rPr>
              <a:t>babrown.realty@gmail.com</a:t>
            </a:r>
            <a:endParaRPr lang="en-US" sz="1000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CF453E-C1AA-4D31-A541-80CEA368F97D}"/>
              </a:ext>
            </a:extLst>
          </p:cNvPr>
          <p:cNvSpPr/>
          <p:nvPr/>
        </p:nvSpPr>
        <p:spPr>
          <a:xfrm>
            <a:off x="1465928" y="9135571"/>
            <a:ext cx="27520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latin typeface="+mj-lt"/>
              </a:rPr>
              <a:t>Barbara Brown Real Estate</a:t>
            </a:r>
          </a:p>
          <a:p>
            <a:r>
              <a:rPr lang="en-US" sz="1050" dirty="0">
                <a:latin typeface="+mj-lt"/>
              </a:rPr>
              <a:t>1666 St Johns Parrish Way</a:t>
            </a:r>
          </a:p>
          <a:p>
            <a:r>
              <a:rPr lang="en-US" sz="1050" dirty="0">
                <a:latin typeface="+mj-lt"/>
              </a:rPr>
              <a:t>Johns Island, SC 29455</a:t>
            </a:r>
          </a:p>
          <a:p>
            <a:r>
              <a:rPr lang="en-US" sz="1050" dirty="0">
                <a:latin typeface="+mj-lt"/>
              </a:rPr>
              <a:t>www.barbarabrownthenameyouknow.com</a:t>
            </a:r>
            <a:endParaRPr lang="en-US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188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43</cp:revision>
  <dcterms:created xsi:type="dcterms:W3CDTF">2006-08-16T00:00:00Z</dcterms:created>
  <dcterms:modified xsi:type="dcterms:W3CDTF">2018-06-25T16:49:27Z</dcterms:modified>
</cp:coreProperties>
</file>