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6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A573-649E-4E1E-8761-F622B3F81B75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310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A573-649E-4E1E-8761-F622B3F81B75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657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A573-649E-4E1E-8761-F622B3F81B75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559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A573-649E-4E1E-8761-F622B3F81B75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00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A573-649E-4E1E-8761-F622B3F81B75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61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A573-649E-4E1E-8761-F622B3F81B75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82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A573-649E-4E1E-8761-F622B3F81B75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86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A573-649E-4E1E-8761-F622B3F81B75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848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A573-649E-4E1E-8761-F622B3F81B75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86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A573-649E-4E1E-8761-F622B3F81B75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462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A573-649E-4E1E-8761-F622B3F81B75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445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CA573-649E-4E1E-8761-F622B3F81B75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1C048-E405-436F-B747-B3FAEA850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88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497"/>
          <a:stretch/>
        </p:blipFill>
        <p:spPr>
          <a:xfrm>
            <a:off x="0" y="1352550"/>
            <a:ext cx="4631636" cy="567102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4813" y="6975345"/>
            <a:ext cx="2597921" cy="1948441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72300"/>
            <a:ext cx="2606040" cy="195453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436" y="6975345"/>
            <a:ext cx="2597921" cy="194844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0" y="0"/>
            <a:ext cx="7772400" cy="1352550"/>
          </a:xfrm>
          <a:prstGeom prst="rect">
            <a:avLst/>
          </a:prstGeom>
          <a:solidFill>
            <a:srgbClr val="CCCCFF"/>
          </a:solidFill>
          <a:ln>
            <a:solidFill>
              <a:srgbClr val="CCCC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0150" y="0"/>
            <a:ext cx="6572250" cy="1352550"/>
          </a:xfrm>
        </p:spPr>
        <p:txBody>
          <a:bodyPr anchor="ctr">
            <a:normAutofit fontScale="90000"/>
          </a:bodyPr>
          <a:lstStyle/>
          <a:p>
            <a:r>
              <a:rPr lang="en-US" dirty="0" err="1" smtClean="0">
                <a:latin typeface="Californian FB" panose="0207040306080B030204" pitchFamily="18" charset="0"/>
              </a:rPr>
              <a:t>Wraggborough</a:t>
            </a:r>
            <a:r>
              <a:rPr lang="en-US" dirty="0" smtClean="0">
                <a:latin typeface="Californian FB" panose="0207040306080B030204" pitchFamily="18" charset="0"/>
              </a:rPr>
              <a:t> Agent Open House</a:t>
            </a:r>
            <a:br>
              <a:rPr lang="en-US" dirty="0" smtClean="0">
                <a:latin typeface="Californian FB" panose="0207040306080B030204" pitchFamily="18" charset="0"/>
              </a:rPr>
            </a:br>
            <a:r>
              <a:rPr lang="en-US" sz="3100" i="1" dirty="0" smtClean="0">
                <a:latin typeface="Californian FB" panose="0207040306080B030204" pitchFamily="18" charset="0"/>
              </a:rPr>
              <a:t>Thursday, July 16</a:t>
            </a:r>
            <a:r>
              <a:rPr lang="en-US" sz="3100" i="1" baseline="30000" dirty="0" smtClean="0">
                <a:latin typeface="Californian FB" panose="0207040306080B030204" pitchFamily="18" charset="0"/>
              </a:rPr>
              <a:t>th</a:t>
            </a:r>
            <a:r>
              <a:rPr lang="en-US" sz="3100" i="1" dirty="0">
                <a:latin typeface="Californian FB" panose="0207040306080B030204" pitchFamily="18" charset="0"/>
              </a:rPr>
              <a:t> </a:t>
            </a:r>
            <a:r>
              <a:rPr lang="en-US" sz="3100" i="1" dirty="0" smtClean="0">
                <a:latin typeface="Californian FB" panose="0207040306080B030204" pitchFamily="18" charset="0"/>
              </a:rPr>
              <a:t>from 11-1:30</a:t>
            </a:r>
            <a:br>
              <a:rPr lang="en-US" sz="3100" i="1" dirty="0" smtClean="0">
                <a:latin typeface="Californian FB" panose="0207040306080B030204" pitchFamily="18" charset="0"/>
              </a:rPr>
            </a:br>
            <a:r>
              <a:rPr lang="en-US" sz="2200" dirty="0" smtClean="0">
                <a:latin typeface="Californian FB" panose="0207040306080B030204" pitchFamily="18" charset="0"/>
              </a:rPr>
              <a:t>29 Charlotte Street ~ MLS# </a:t>
            </a:r>
            <a:r>
              <a:rPr lang="en-US" sz="2200" dirty="0" smtClean="0">
                <a:effectLst/>
                <a:latin typeface="Californian FB" panose="0207040306080B030204" pitchFamily="18" charset="0"/>
              </a:rPr>
              <a:t>15015776 ~ $2,895,000</a:t>
            </a:r>
            <a:endParaRPr lang="en-US" sz="2200" dirty="0">
              <a:latin typeface="Californian FB" panose="0207040306080B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31636" y="1352550"/>
            <a:ext cx="3140764" cy="5619750"/>
          </a:xfrm>
        </p:spPr>
        <p:txBody>
          <a:bodyPr numCol="1" anchor="ctr">
            <a:normAutofit fontScale="92500"/>
          </a:bodyPr>
          <a:lstStyle/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Californian FB" panose="0207040306080B030204" pitchFamily="18" charset="0"/>
              </a:rPr>
              <a:t>Built c.1828 brick home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Californian FB" panose="0207040306080B030204" pitchFamily="18" charset="0"/>
              </a:rPr>
              <a:t>1991 </a:t>
            </a:r>
            <a:r>
              <a:rPr lang="en-US" dirty="0" err="1" smtClean="0">
                <a:latin typeface="Californian FB" panose="0207040306080B030204" pitchFamily="18" charset="0"/>
              </a:rPr>
              <a:t>Carolopolis</a:t>
            </a:r>
            <a:r>
              <a:rPr lang="en-US" dirty="0" smtClean="0">
                <a:latin typeface="Californian FB" panose="0207040306080B030204" pitchFamily="18" charset="0"/>
              </a:rPr>
              <a:t> award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Californian FB" panose="0207040306080B030204" pitchFamily="18" charset="0"/>
              </a:rPr>
              <a:t>Renovated to include all the comforts of modern upscale living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Californian FB" panose="0207040306080B030204" pitchFamily="18" charset="0"/>
              </a:rPr>
              <a:t>Phillip Simmons wrought iron fence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Californian FB" panose="0207040306080B030204" pitchFamily="18" charset="0"/>
              </a:rPr>
              <a:t>Plenty of off-street parking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Californian FB" panose="0207040306080B030204" pitchFamily="18" charset="0"/>
              </a:rPr>
              <a:t>3 ½ story main house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Californian FB" panose="0207040306080B030204" pitchFamily="18" charset="0"/>
              </a:rPr>
              <a:t>2 story carriage house with transferable B&amp;B license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Californian FB" panose="0207040306080B030204" pitchFamily="18" charset="0"/>
              </a:rPr>
              <a:t>Large in-ground pool and hot tub flanked by a pool house and entertainment deck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latin typeface="Californian FB" panose="0207040306080B030204" pitchFamily="18" charset="0"/>
              </a:rPr>
              <a:t>The greenhouse and gardens anchor this extremely large private lot</a:t>
            </a:r>
            <a:endParaRPr lang="en-US" dirty="0">
              <a:latin typeface="Californian FB" panose="0207040306080B03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1925"/>
            <a:ext cx="1200150" cy="10287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8858251"/>
            <a:ext cx="3886200" cy="113877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 smtClean="0">
                <a:latin typeface="Californian FB" panose="0207040306080B030204" pitchFamily="18" charset="0"/>
              </a:rPr>
              <a:t>James M </a:t>
            </a:r>
            <a:r>
              <a:rPr lang="en-US" sz="2000" b="1" dirty="0" err="1" smtClean="0">
                <a:latin typeface="Californian FB" panose="0207040306080B030204" pitchFamily="18" charset="0"/>
              </a:rPr>
              <a:t>Doar</a:t>
            </a:r>
            <a:r>
              <a:rPr lang="en-US" dirty="0">
                <a:latin typeface="Californian FB" panose="0207040306080B030204" pitchFamily="18" charset="0"/>
              </a:rPr>
              <a:t/>
            </a:r>
            <a:br>
              <a:rPr lang="en-US" dirty="0">
                <a:latin typeface="Californian FB" panose="0207040306080B030204" pitchFamily="18" charset="0"/>
              </a:rPr>
            </a:br>
            <a:r>
              <a:rPr lang="en-US" sz="1600" i="1" dirty="0" smtClean="0">
                <a:latin typeface="Californian FB" panose="0207040306080B030204" pitchFamily="18" charset="0"/>
              </a:rPr>
              <a:t>REALTOR</a:t>
            </a:r>
          </a:p>
          <a:p>
            <a:r>
              <a:rPr lang="en-US" sz="1600" dirty="0" smtClean="0">
                <a:latin typeface="Californian FB" panose="0207040306080B030204" pitchFamily="18" charset="0"/>
              </a:rPr>
              <a:t>Mobile - (843) 437-8715</a:t>
            </a:r>
          </a:p>
          <a:p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  <a:latin typeface="Californian FB" panose="0207040306080B030204" pitchFamily="18" charset="0"/>
              </a:rPr>
              <a:t>jimdoar@aol.com</a:t>
            </a:r>
            <a:endParaRPr lang="en-US" dirty="0" smtClean="0">
              <a:solidFill>
                <a:schemeClr val="accent1">
                  <a:lumMod val="75000"/>
                </a:schemeClr>
              </a:solidFill>
              <a:latin typeface="Californian FB" panose="0207040306080B0302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95775" y="8858251"/>
            <a:ext cx="3476625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 smtClean="0">
                <a:latin typeface="Californian FB" panose="0207040306080B030204" pitchFamily="18" charset="0"/>
              </a:rPr>
              <a:t>Skye Properties, Inc. of Charleston</a:t>
            </a:r>
          </a:p>
          <a:p>
            <a:pPr algn="r"/>
            <a:r>
              <a:rPr lang="en-US" sz="1600" dirty="0" smtClean="0">
                <a:latin typeface="Californian FB" panose="0207040306080B030204" pitchFamily="18" charset="0"/>
              </a:rPr>
              <a:t>1028 </a:t>
            </a:r>
            <a:r>
              <a:rPr lang="en-US" sz="1600" dirty="0" err="1" smtClean="0">
                <a:latin typeface="Californian FB" panose="0207040306080B030204" pitchFamily="18" charset="0"/>
              </a:rPr>
              <a:t>LeGrand</a:t>
            </a:r>
            <a:r>
              <a:rPr lang="en-US" sz="1600" dirty="0" smtClean="0">
                <a:latin typeface="Californian FB" panose="0207040306080B030204" pitchFamily="18" charset="0"/>
              </a:rPr>
              <a:t> Blvd.</a:t>
            </a:r>
          </a:p>
          <a:p>
            <a:pPr algn="r"/>
            <a:r>
              <a:rPr lang="en-US" sz="1600" dirty="0" smtClean="0">
                <a:latin typeface="Californian FB" panose="0207040306080B030204" pitchFamily="18" charset="0"/>
              </a:rPr>
              <a:t>Charleston, SC 29492</a:t>
            </a:r>
          </a:p>
          <a:p>
            <a:pPr algn="r"/>
            <a:r>
              <a:rPr lang="en-US" sz="1600" dirty="0" smtClean="0">
                <a:solidFill>
                  <a:schemeClr val="accent1">
                    <a:lumMod val="75000"/>
                  </a:schemeClr>
                </a:solidFill>
                <a:latin typeface="Californian FB" panose="0207040306080B030204" pitchFamily="18" charset="0"/>
              </a:rPr>
              <a:t>www.skyepropertiesinc.com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45123" y="4873899"/>
            <a:ext cx="1947672" cy="109471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02048" y="4873899"/>
            <a:ext cx="1947672" cy="109471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88198" y="4873899"/>
            <a:ext cx="1947672" cy="109471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58973" y="4873899"/>
            <a:ext cx="1947672" cy="1094710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71497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86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Californian FB</vt:lpstr>
      <vt:lpstr>Wingdings</vt:lpstr>
      <vt:lpstr>Office Theme</vt:lpstr>
      <vt:lpstr>Wraggborough Agent Open House Thursday, July 16th from 11-1:30 29 Charlotte Street ~ MLS# 15015776 ~ $2,895,000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Wraggborough Agent Open House 29 Charlotte Street ~ [Date/Time here]</dc:title>
  <dc:creator>A. Thomas</dc:creator>
  <cp:lastModifiedBy>A. Thomas</cp:lastModifiedBy>
  <cp:revision>6</cp:revision>
  <dcterms:created xsi:type="dcterms:W3CDTF">2015-07-10T16:37:26Z</dcterms:created>
  <dcterms:modified xsi:type="dcterms:W3CDTF">2015-07-11T16:12:43Z</dcterms:modified>
</cp:coreProperties>
</file>