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720" y="-173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2.jp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11" Type="http://schemas.openxmlformats.org/officeDocument/2006/relationships/image" Target="../media/image8.jpg"/><Relationship Id="rId5" Type="http://schemas.openxmlformats.org/officeDocument/2006/relationships/hyperlink" Target="mailto:jill@agentowned.com" TargetMode="External"/><Relationship Id="rId10" Type="http://schemas.openxmlformats.org/officeDocument/2006/relationships/image" Target="../media/image7.jpg"/><Relationship Id="rId4" Type="http://schemas.openxmlformats.org/officeDocument/2006/relationships/image" Target="../media/image3.jpg"/><Relationship Id="rId9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753955" y="-246221"/>
            <a:ext cx="1554481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87488" y="1105130"/>
            <a:ext cx="5638800" cy="3759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487488" y="-44219"/>
            <a:ext cx="5638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solidFill>
                  <a:schemeClr val="tx2"/>
                </a:solidFill>
                <a:latin typeface="Gabriola" panose="04040605051002020D02" pitchFamily="82" charset="0"/>
              </a:rPr>
              <a:t>Ion Renovation Opportunity</a:t>
            </a:r>
            <a:br>
              <a:rPr lang="en-US" sz="3200" b="1" i="1" dirty="0">
                <a:solidFill>
                  <a:schemeClr val="tx2"/>
                </a:solidFill>
                <a:latin typeface="Gabriola" panose="04040605051002020D02" pitchFamily="82" charset="0"/>
              </a:rPr>
            </a:br>
            <a:r>
              <a:rPr lang="en-US" sz="3200" b="1" i="1" dirty="0">
                <a:solidFill>
                  <a:schemeClr val="tx2"/>
                </a:solidFill>
                <a:latin typeface="Gabriola" panose="04040605051002020D02" pitchFamily="82" charset="0"/>
              </a:rPr>
              <a:t>Open House Saturday &amp; Sunday 1-3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910328"/>
            <a:ext cx="6592823" cy="1033272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29 Eastlake Dr</a:t>
            </a:r>
            <a:br>
              <a:rPr lang="en-US" sz="1800" b="1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I’On ~ Mount Pleasant</a:t>
            </a:r>
            <a:endParaRPr lang="en-US" sz="1500" b="1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525650"/>
            <a:ext cx="6672833" cy="3243532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Renovation opportunities do not often come up in ION. </a:t>
            </a:r>
          </a:p>
          <a:p>
            <a:endParaRPr lang="en-US" sz="14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This home has a great floor plan and platform to make it a wonderful home again.  </a:t>
            </a:r>
          </a:p>
          <a:p>
            <a:endParaRPr lang="en-US" sz="14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The former owners loved sitting on the porch overlooking Eastlake watching nature, talking to all the neighbors. They truly loved ION and you will too.</a:t>
            </a:r>
            <a:endParaRPr lang="en-US" sz="1400" b="1" i="1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10" name="Down Ribbon 9"/>
          <p:cNvSpPr/>
          <p:nvPr/>
        </p:nvSpPr>
        <p:spPr>
          <a:xfrm>
            <a:off x="-4453793" y="152399"/>
            <a:ext cx="4306056" cy="484594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600" b="1" i="1" dirty="0">
                <a:solidFill>
                  <a:schemeClr val="tx1"/>
                </a:solidFill>
                <a:latin typeface="Gabriola" panose="04040605051002020D02" pitchFamily="82" charset="0"/>
              </a:rPr>
              <a:t>Gorgeous Listing</a:t>
            </a:r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6675120" y="273"/>
            <a:ext cx="1554480" cy="1124407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6675120" y="1177710"/>
            <a:ext cx="1554480" cy="2072640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304790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Marcacci</a:t>
            </a:r>
            <a:endParaRPr lang="en-US" sz="1600" b="1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843-297-5590</a:t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" y="9812180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85816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843-670-2835</a:t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20164" y="9598645"/>
            <a:ext cx="178927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6384" y="9037569"/>
            <a:ext cx="1021651" cy="536147"/>
          </a:xfrm>
          <a:prstGeom prst="rect">
            <a:avLst/>
          </a:prstGeom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76159" y="6647943"/>
            <a:ext cx="1552402" cy="1034935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75120" y="3303380"/>
            <a:ext cx="1554480" cy="1165861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75120" y="4522271"/>
            <a:ext cx="1554480" cy="207264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5">
            <a:extLst>
              <a:ext uri="{FF2B5EF4-FFF2-40B4-BE49-F238E27FC236}">
                <a16:creationId xmlns:a16="http://schemas.microsoft.com/office/drawing/2014/main" id="{1BEEB63F-83B0-4E54-A2E9-A6F7E82DE0A1}"/>
              </a:ext>
            </a:extLst>
          </p:cNvPr>
          <p:cNvPicPr>
            <a:picLocks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77406" y="7735909"/>
            <a:ext cx="1549908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120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Gabriola</vt:lpstr>
      <vt:lpstr>Georgia</vt:lpstr>
      <vt:lpstr>Office Theme</vt:lpstr>
      <vt:lpstr>29 Eastlake Dr I’On ~ Mount Pleasant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65</cp:revision>
  <dcterms:created xsi:type="dcterms:W3CDTF">2006-08-16T00:00:00Z</dcterms:created>
  <dcterms:modified xsi:type="dcterms:W3CDTF">2020-02-27T19:55:06Z</dcterms:modified>
</cp:coreProperties>
</file>