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72" d="100"/>
          <a:sy n="72" d="100"/>
        </p:scale>
        <p:origin x="2856"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758489"/>
            <a:ext cx="8229600" cy="3513539"/>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Welcome to 29 Meander Row, a charming and functional 3-bedroom, 2-bathroom townhouse nestled in a central location on James Island. This 1,920 square-foot home provides all of the comfort, convenience and space needed for top-notch James Island Living. Enjoy evenings on the back terrace patio with ample space for entertaining or come into the sunroom (not counted in square footage) right off the patio and main living area, optimizing the flow of this great floor plan. The seller's have upgraded all of the important systems to the house. </a:t>
            </a:r>
          </a:p>
          <a:p>
            <a:endPar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Recent upgrades include: NEW ROOF 2022, NEW WINDOWS 2023, NEW HVAC &amp; DUCTWORK 2023, NEW 80 GALLON WATER HEATER, ALL NEW TOILETS, NEW GAS LOGS &amp; TANK for Fireplace, NEW Garage Door &amp; Opener, New Fans &amp; Light Fixtures &amp; Upgraded Electric Panel!</a:t>
            </a:r>
          </a:p>
          <a:p>
            <a:endPar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The neighborhood pool is one of the largest on the island and has a shady gazebo with bathrooms; perfect for gatherings. Situated on a 1,307 square-foot lot, Its' prime location provides easy access to Historic Downtown Charleston and a quick route to Folly Beach, making it an ideal choice for those seeking proximity to city amenities as well as nature filled escapes! Enjoy walks to the neighborhood ponds that are a stone's throw away. </a:t>
            </a:r>
          </a:p>
          <a:p>
            <a:endPar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200" i="1" dirty="0">
                <a:solidFill>
                  <a:schemeClr val="tx1">
                    <a:lumMod val="95000"/>
                    <a:lumOff val="5000"/>
                  </a:schemeClr>
                </a:solidFill>
                <a:latin typeface="Microsoft Sans Serif" panose="020B0604020202020204" pitchFamily="34" charset="0"/>
                <a:cs typeface="Microsoft Sans Serif" panose="020B0604020202020204" pitchFamily="34" charset="0"/>
              </a:rPr>
              <a:t>Don't miss the opportunity to own this awesome townhome in a pinnacle location of James Island!</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IMPROVED PRICE ON </a:t>
            </a:r>
            <a:r>
              <a:rPr lang="en-US" sz="240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JAMES ISLAND</a:t>
            </a:r>
            <a:br>
              <a:rPr lang="en-US" sz="240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a:t>
            </a: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BEDROOMS UNDER $500K!</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7372" y="916574"/>
            <a:ext cx="3856310" cy="2565529"/>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983621"/>
            <a:ext cx="3839099" cy="2431435"/>
          </a:xfrm>
          <a:prstGeom prst="rect">
            <a:avLst/>
          </a:prstGeom>
        </p:spPr>
        <p:txBody>
          <a:bodyPr wrap="square">
            <a:spAutoFit/>
          </a:bodyPr>
          <a:lstStyle/>
          <a:p>
            <a:pPr algn="ctr"/>
            <a:r>
              <a:rPr lang="en-US" sz="2400" b="1" dirty="0">
                <a:solidFill>
                  <a:schemeClr val="accent5">
                    <a:lumMod val="50000"/>
                  </a:schemeClr>
                </a:solidFill>
                <a:latin typeface="Microsoft Sans Serif" panose="020B0604020202020204" pitchFamily="34" charset="0"/>
                <a:cs typeface="Microsoft Sans Serif" panose="020B0604020202020204" pitchFamily="34" charset="0"/>
              </a:rPr>
              <a:t>29 Meander Row</a:t>
            </a:r>
          </a:p>
          <a:p>
            <a:pPr algn="ctr"/>
            <a:endParaRPr lang="en-US" dirty="0">
              <a:solidFill>
                <a:schemeClr val="accent5">
                  <a:lumMod val="50000"/>
                </a:schemeClr>
              </a:solidFill>
              <a:latin typeface="Microsoft Sans Serif" panose="020B0604020202020204" pitchFamily="34" charset="0"/>
              <a:cs typeface="Microsoft Sans Serif" panose="020B0604020202020204" pitchFamily="34" charset="0"/>
            </a:endParaRPr>
          </a:p>
          <a:p>
            <a:pPr algn="ctr"/>
            <a:r>
              <a:rPr lang="fr-FR" sz="1800" dirty="0">
                <a:solidFill>
                  <a:schemeClr val="accent5">
                    <a:lumMod val="50000"/>
                  </a:schemeClr>
                </a:solidFill>
                <a:latin typeface="Microsoft Sans Serif" panose="020B0604020202020204" pitchFamily="34" charset="0"/>
                <a:cs typeface="Microsoft Sans Serif" panose="020B0604020202020204" pitchFamily="34" charset="0"/>
              </a:rPr>
              <a:t>Rivers Point</a:t>
            </a:r>
          </a:p>
          <a:p>
            <a:pPr algn="ctr"/>
            <a:r>
              <a:rPr lang="fr-FR" sz="1800" dirty="0">
                <a:solidFill>
                  <a:schemeClr val="accent5">
                    <a:lumMod val="50000"/>
                  </a:schemeClr>
                </a:solidFill>
                <a:latin typeface="Microsoft Sans Serif" panose="020B0604020202020204" pitchFamily="34" charset="0"/>
                <a:cs typeface="Microsoft Sans Serif" panose="020B0604020202020204" pitchFamily="34" charset="0"/>
              </a:rPr>
              <a:t>Charleston, SC 29412</a:t>
            </a:r>
          </a:p>
          <a:p>
            <a:pPr algn="ctr"/>
            <a:r>
              <a:rPr lang="fr-FR" sz="1800" dirty="0">
                <a:solidFill>
                  <a:schemeClr val="accent5">
                    <a:lumMod val="50000"/>
                  </a:schemeClr>
                </a:solidFill>
                <a:latin typeface="Microsoft Sans Serif" panose="020B0604020202020204" pitchFamily="34" charset="0"/>
                <a:cs typeface="Microsoft Sans Serif" panose="020B0604020202020204" pitchFamily="34" charset="0"/>
              </a:rPr>
              <a:t>MLS# 25003798</a:t>
            </a:r>
          </a:p>
          <a:p>
            <a:pPr algn="ctr"/>
            <a:r>
              <a:rPr lang="fr-FR" sz="1800" b="1" dirty="0">
                <a:solidFill>
                  <a:schemeClr val="accent5">
                    <a:lumMod val="50000"/>
                  </a:schemeClr>
                </a:solidFill>
                <a:latin typeface="Microsoft Sans Serif" panose="020B0604020202020204" pitchFamily="34" charset="0"/>
                <a:cs typeface="Microsoft Sans Serif" panose="020B0604020202020204" pitchFamily="34" charset="0"/>
              </a:rPr>
              <a:t>NEW PRICE $470,000</a:t>
            </a:r>
          </a:p>
          <a:p>
            <a:pPr algn="ctr"/>
            <a:endParaRPr lang="en-US" dirty="0">
              <a:solidFill>
                <a:schemeClr val="accent5">
                  <a:lumMod val="50000"/>
                </a:schemeClr>
              </a:solidFill>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latin typeface="Microsoft Sans Serif" panose="020B0604020202020204" pitchFamily="34" charset="0"/>
                <a:cs typeface="Microsoft Sans Serif" panose="020B0604020202020204" pitchFamily="34" charset="0"/>
              </a:rPr>
              <a:t>3 Bedrooms :: 2 Baths :: 1,920 sf</a:t>
            </a:r>
            <a:endParaRPr lang="en-US" sz="1600" dirty="0">
              <a:solidFill>
                <a:schemeClr val="accent5">
                  <a:lumMod val="50000"/>
                </a:schemeClr>
              </a:solidFill>
            </a:endParaRPr>
          </a:p>
        </p:txBody>
      </p:sp>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206867" y="7545314"/>
            <a:ext cx="1918987" cy="1276664"/>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04049" y="7545066"/>
            <a:ext cx="1918060" cy="1277376"/>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29" y="7545729"/>
            <a:ext cx="1918063" cy="1276050"/>
          </a:xfrm>
          <a:prstGeom prst="rect">
            <a:avLst/>
          </a:prstGeom>
        </p:spPr>
      </p:pic>
      <p:pic>
        <p:nvPicPr>
          <p:cNvPr id="6" name="Picture 5">
            <a:extLst>
              <a:ext uri="{FF2B5EF4-FFF2-40B4-BE49-F238E27FC236}">
                <a16:creationId xmlns:a16="http://schemas.microsoft.com/office/drawing/2014/main" id="{99915EC3-671D-675B-EA9A-205F6714775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10613" y="7545314"/>
            <a:ext cx="1918985" cy="1276664"/>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313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IMPROVED PRICE ON JAMES ISLAND 3 BEDROOMS UNDER $500K!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71</cp:revision>
  <dcterms:created xsi:type="dcterms:W3CDTF">2006-08-16T00:00:00Z</dcterms:created>
  <dcterms:modified xsi:type="dcterms:W3CDTF">2025-03-20T15:35:23Z</dcterms:modified>
</cp:coreProperties>
</file>