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7386" y="259583"/>
            <a:ext cx="5175985" cy="3438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95" y="1674775"/>
            <a:ext cx="1956346" cy="1299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51" y="3111649"/>
            <a:ext cx="1945432" cy="1292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082" y="250009"/>
            <a:ext cx="1942791" cy="1302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188" y="4550096"/>
            <a:ext cx="1932171" cy="1283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57" y="5977485"/>
            <a:ext cx="1945432" cy="1296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59" y="7411850"/>
            <a:ext cx="1953616" cy="1297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19497" y="3840406"/>
            <a:ext cx="5211762" cy="150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 Avon Court</a:t>
            </a:r>
            <a:br>
              <a:rPr kumimoji="0" lang="en-US" altLang="en-US" sz="2000" b="1" i="0" u="none" strike="noStrike" cap="none" normalizeH="0" baseline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alt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Parkshore</a:t>
            </a: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~ Charleston, SC 29407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MLS# 17013343 ~ $699,900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4 Bedrooms ~ 3½ Bathrooms</a:t>
            </a:r>
            <a:endParaRPr kumimoji="0" lang="en-US" altLang="en-US" sz="20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14734" y="5325004"/>
            <a:ext cx="5221288" cy="33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entury Gothic" panose="020B0502020202020204" pitchFamily="34" charset="0"/>
              </a:rPr>
              <a:t>Absolute Bargain! Unbelievable Price! Priced low and firm for your pre-approved buyer who wants a great deal on the nicest house in West Ashley. This custom home was recently remodeled and no expense was spared. Enjoy your backyard oasis year round complete with in-ground salt water pool. Conveniently located, minutes from downtown and close to all West Ashley shopping. Hurry, it won’t last long at this low, low price. Do your buyer a favor and submit a squeaky-clean full-priced offer today and save yourself all the fun of a full-priced counter offer.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24260" y="2964372"/>
            <a:ext cx="5202236" cy="76041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latin typeface="Century Gothic" panose="020B0502020202020204" pitchFamily="34" charset="0"/>
              </a:rPr>
              <a:t>MILLION DOLLAR HOME</a:t>
            </a:r>
            <a:br>
              <a:rPr lang="en-US" altLang="en-US" sz="2000" b="1" i="1" dirty="0">
                <a:latin typeface="Century Gothic" panose="020B0502020202020204" pitchFamily="34" charset="0"/>
              </a:rPr>
            </a:br>
            <a:r>
              <a:rPr lang="en-US" altLang="en-US" sz="2000" b="1" i="1" dirty="0">
                <a:latin typeface="Century Gothic" panose="020B0502020202020204" pitchFamily="34" charset="0"/>
              </a:rPr>
              <a:t>FOR A BARGAIN PRICE!</a:t>
            </a:r>
            <a:endParaRPr kumimoji="0" lang="en-US" altLang="en-US" sz="2000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7650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8382" y="1250951"/>
            <a:ext cx="1961801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118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18</cp:revision>
  <dcterms:created xsi:type="dcterms:W3CDTF">2016-09-13T00:28:37Z</dcterms:created>
  <dcterms:modified xsi:type="dcterms:W3CDTF">2017-05-13T21:05:31Z</dcterms:modified>
</cp:coreProperties>
</file>