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701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8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886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647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76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564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896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354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50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71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22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407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93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2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94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7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69522B3-AFDF-4BA4-A7C1-0B653F32C386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6122B3F-62A1-4070-8234-650DF191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7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533378"/>
            <a:ext cx="5308866" cy="1941341"/>
          </a:xfrm>
        </p:spPr>
        <p:txBody>
          <a:bodyPr anchor="t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dirty="0">
                <a:latin typeface="Amazone BT" panose="03020702040507090A04" pitchFamily="66" charset="0"/>
              </a:rPr>
              <a:t>You’re Invited</a:t>
            </a:r>
            <a:br>
              <a:rPr lang="en-US" dirty="0">
                <a:latin typeface="Amazone BT" panose="03020702040507090A04" pitchFamily="66" charset="0"/>
              </a:rPr>
            </a:br>
            <a:r>
              <a:rPr lang="en-US" sz="3200" dirty="0">
                <a:latin typeface="Amazone BT" panose="03020702040507090A04" pitchFamily="66" charset="0"/>
              </a:rPr>
              <a:t>Agent Open House</a:t>
            </a:r>
            <a:br>
              <a:rPr lang="en-US" sz="3200" dirty="0">
                <a:latin typeface="Amazone BT" panose="03020702040507090A04" pitchFamily="66" charset="0"/>
              </a:rPr>
            </a:br>
            <a:r>
              <a:rPr lang="en-US" sz="3200" dirty="0">
                <a:latin typeface="Amazone BT" panose="03020702040507090A04" pitchFamily="66" charset="0"/>
              </a:rPr>
              <a:t>Wednesday, July 27 from 11-1</a:t>
            </a:r>
            <a:endParaRPr lang="en-US" dirty="0">
              <a:latin typeface="Amazone BT" panose="03020702040507090A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474719"/>
            <a:ext cx="5308866" cy="1885072"/>
          </a:xfrm>
        </p:spPr>
        <p:txBody>
          <a:bodyPr anchor="ctr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b="1" dirty="0"/>
              <a:t>2 Laurens Street, Unit 2B</a:t>
            </a:r>
          </a:p>
          <a:p>
            <a:r>
              <a:rPr lang="en-US" sz="1800" dirty="0"/>
              <a:t>Anson House | Charleston, SC 29401</a:t>
            </a:r>
          </a:p>
          <a:p>
            <a:r>
              <a:rPr lang="en-US" sz="1800" dirty="0"/>
              <a:t>MLS# 16017649 | $1,500,000</a:t>
            </a:r>
          </a:p>
          <a:p>
            <a:r>
              <a:rPr lang="en-US" sz="1800" i="1"/>
              <a:t>Catered Lunch by Mosaic &amp; Champagne Provided</a:t>
            </a:r>
            <a:endParaRPr lang="en-US" sz="1800" i="1" dirty="0"/>
          </a:p>
        </p:txBody>
      </p:sp>
      <p:sp>
        <p:nvSpPr>
          <p:cNvPr id="4" name="Rectangle 3"/>
          <p:cNvSpPr/>
          <p:nvPr/>
        </p:nvSpPr>
        <p:spPr>
          <a:xfrm>
            <a:off x="4979963" y="5934670"/>
            <a:ext cx="41684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/>
              <a:t>Matt O'Neill Real Estate</a:t>
            </a:r>
          </a:p>
          <a:p>
            <a:pPr algn="r"/>
            <a:r>
              <a:rPr lang="en-US" sz="1400" dirty="0"/>
              <a:t>940 Johnnie </a:t>
            </a:r>
            <a:r>
              <a:rPr lang="en-US" sz="1400" dirty="0" err="1"/>
              <a:t>Dodds</a:t>
            </a:r>
            <a:r>
              <a:rPr lang="en-US" sz="1400" dirty="0"/>
              <a:t> Blvd, Ste100</a:t>
            </a:r>
          </a:p>
          <a:p>
            <a:pPr algn="r"/>
            <a:r>
              <a:rPr lang="en-US" sz="1400" dirty="0"/>
              <a:t>Mt. Pleasant, SC 29464</a:t>
            </a:r>
          </a:p>
          <a:p>
            <a:pPr algn="r"/>
            <a:r>
              <a:rPr lang="en-US" sz="1400" dirty="0"/>
              <a:t>www.mattoneillrealestate.com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21" y="5934670"/>
            <a:ext cx="41684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Matt O'Neill, EPRO, REALTOR, ABR</a:t>
            </a:r>
          </a:p>
          <a:p>
            <a:r>
              <a:rPr lang="en-US" sz="1400" dirty="0"/>
              <a:t>(843) 619-0405 - O</a:t>
            </a:r>
          </a:p>
          <a:p>
            <a:r>
              <a:rPr lang="en-US" sz="1400" dirty="0"/>
              <a:t>(843) 532-4220 - C</a:t>
            </a:r>
          </a:p>
          <a:p>
            <a:r>
              <a:rPr lang="en-US" sz="1400" dirty="0"/>
              <a:t>Matt@mattoneillteam.com</a:t>
            </a:r>
          </a:p>
        </p:txBody>
      </p:sp>
    </p:spTree>
    <p:extLst>
      <p:ext uri="{BB962C8B-B14F-4D97-AF65-F5344CB8AC3E}">
        <p14:creationId xmlns:p14="http://schemas.microsoft.com/office/powerpoint/2010/main" val="22755330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10</TotalTime>
  <Words>66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Amazone BT</vt:lpstr>
      <vt:lpstr>Arial</vt:lpstr>
      <vt:lpstr>Garamond</vt:lpstr>
      <vt:lpstr>Organic</vt:lpstr>
      <vt:lpstr>You’re Invited Agent Open House Wednesday, July 27 from 11-1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You’re Invited Agent Open House Wednesday, July 27 from 11-1</dc:title>
  <dc:creator>A. Thomas Price</dc:creator>
  <cp:lastModifiedBy>A. Thomas Price</cp:lastModifiedBy>
  <cp:revision>4</cp:revision>
  <dcterms:created xsi:type="dcterms:W3CDTF">2016-07-16T17:12:49Z</dcterms:created>
  <dcterms:modified xsi:type="dcterms:W3CDTF">2016-07-19T17:03:09Z</dcterms:modified>
</cp:coreProperties>
</file>