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9/28/2016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4057"/>
          <a:stretch/>
        </p:blipFill>
        <p:spPr bwMode="auto">
          <a:xfrm>
            <a:off x="-6178" y="-3"/>
            <a:ext cx="7772400" cy="497137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84294" y="5232979"/>
            <a:ext cx="4806778" cy="6752862"/>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Perfectly located in downtown Charleston and situated right next to the </a:t>
            </a:r>
            <a:r>
              <a:rPr lang="en-US" sz="1100" dirty="0" err="1">
                <a:solidFill>
                  <a:schemeClr val="bg2">
                    <a:lumMod val="25000"/>
                  </a:schemeClr>
                </a:solidFill>
                <a:latin typeface="Palatino Linotype" panose="02040502050505030304" pitchFamily="18" charset="0"/>
                <a:cs typeface="Times New Roman" panose="02020603050405020304" pitchFamily="18" charset="0"/>
              </a:rPr>
              <a:t>Gadsdenboro</a:t>
            </a:r>
            <a:r>
              <a:rPr lang="en-US" sz="1100" dirty="0">
                <a:solidFill>
                  <a:schemeClr val="bg2">
                    <a:lumMod val="25000"/>
                  </a:schemeClr>
                </a:solidFill>
                <a:latin typeface="Palatino Linotype" panose="02040502050505030304" pitchFamily="18" charset="0"/>
                <a:cs typeface="Times New Roman" panose="02020603050405020304" pitchFamily="18" charset="0"/>
              </a:rPr>
              <a:t> park, the Anson House at 2 Laurens St is simply an amazing property. Charleston's top downtown attractions and dining are just a short walk away. This 2BR, 2BA, 2nd floor (3rd level) condo offers peaceful views of the park from nearly every room and from its oversized piazza. Two deeded parking spots, a secure garage, a doorman &amp; beautifully kept grounds are some of the highlights that add to the allure of living at the Anson House. Inside the unit are high ceilings, crown molding, baseboard molding, gorgeous hardwood floors, a gas fireplace, built-ins and a bench in the dining area &amp; a granite chef’s kitchen. If you’re looking for luxury, downtown, maintenance-free living, schedule an appointment today</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roomy kitchen features granite counters, marble backsplash, a center island with breakfast bar seating, high end, SS appliances including a Wolf gas range, a Sub-zero refrigerator, a Sharp drawer microwave, wine cooler, and ice maker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living room has a coffered ceiling, gas fireplace, bench, built-ins and access to the piazza</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Double-wide piazza for entertaining and dining; gas hook-up for grill; cool evening breezes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Private access to the unit from the elevator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master retreat has a massive, U-shaped walk-in, custom closet and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bath with dual vanity, </a:t>
            </a:r>
            <a:r>
              <a:rPr lang="en-US" sz="1100" dirty="0" err="1">
                <a:solidFill>
                  <a:schemeClr val="bg2">
                    <a:lumMod val="25000"/>
                  </a:schemeClr>
                </a:solidFill>
                <a:latin typeface="Palatino Linotype" panose="02040502050505030304" pitchFamily="18" charset="0"/>
                <a:cs typeface="Times New Roman" panose="02020603050405020304" pitchFamily="18" charset="0"/>
              </a:rPr>
              <a:t>jacuzzi</a:t>
            </a:r>
            <a:r>
              <a:rPr lang="en-US" sz="1100" dirty="0">
                <a:solidFill>
                  <a:schemeClr val="bg2">
                    <a:lumMod val="25000"/>
                  </a:schemeClr>
                </a:solidFill>
                <a:latin typeface="Palatino Linotype" panose="02040502050505030304" pitchFamily="18" charset="0"/>
                <a:cs typeface="Times New Roman" panose="02020603050405020304" pitchFamily="18" charset="0"/>
              </a:rPr>
              <a:t> tub and walk-in shower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2nd bedroom also has an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full bath, walk-in closet and access to the piazza</a:t>
            </a:r>
          </a:p>
          <a:p>
            <a:pPr marL="171450" indent="-171450" algn="l">
              <a:buFont typeface="Wingdings" panose="05000000000000000000" pitchFamily="2" charset="2"/>
              <a:buChar char="v"/>
            </a:pPr>
            <a:r>
              <a:rPr lang="en-US" sz="1100" dirty="0" err="1">
                <a:solidFill>
                  <a:schemeClr val="bg2">
                    <a:lumMod val="25000"/>
                  </a:schemeClr>
                </a:solidFill>
                <a:latin typeface="Palatino Linotype" panose="02040502050505030304" pitchFamily="18" charset="0"/>
                <a:cs typeface="Times New Roman" panose="02020603050405020304" pitchFamily="18" charset="0"/>
              </a:rPr>
              <a:t>Gadsdenboro</a:t>
            </a:r>
            <a:r>
              <a:rPr lang="en-US" sz="1100" dirty="0">
                <a:solidFill>
                  <a:schemeClr val="bg2">
                    <a:lumMod val="25000"/>
                  </a:schemeClr>
                </a:solidFill>
                <a:latin typeface="Palatino Linotype" panose="02040502050505030304" pitchFamily="18" charset="0"/>
                <a:cs typeface="Times New Roman" panose="02020603050405020304" pitchFamily="18" charset="0"/>
              </a:rPr>
              <a:t> park has a playground, swings and a walking trail</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Enjoy views of Holy City and sunsets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Doorman/concierge (M-F, 9-5) and security</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2nd floor unit on the 3rd level (garage on bottom level)</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Incredible location: 5 minute walk to Gaillard Performing Arts Center, Harris Teeter (grocery), and </a:t>
            </a:r>
            <a:r>
              <a:rPr lang="en-US" sz="1100" dirty="0" err="1">
                <a:solidFill>
                  <a:schemeClr val="bg2">
                    <a:lumMod val="25000"/>
                  </a:schemeClr>
                </a:solidFill>
                <a:latin typeface="Palatino Linotype" panose="02040502050505030304" pitchFamily="18" charset="0"/>
                <a:cs typeface="Times New Roman" panose="02020603050405020304" pitchFamily="18" charset="0"/>
              </a:rPr>
              <a:t>Ansonborough</a:t>
            </a:r>
            <a:r>
              <a:rPr lang="en-US" sz="1100" dirty="0">
                <a:solidFill>
                  <a:schemeClr val="bg2">
                    <a:lumMod val="25000"/>
                  </a:schemeClr>
                </a:solidFill>
                <a:latin typeface="Palatino Linotype" panose="02040502050505030304" pitchFamily="18" charset="0"/>
                <a:cs typeface="Times New Roman" panose="02020603050405020304" pitchFamily="18" charset="0"/>
              </a:rPr>
              <a:t> Square (butcher, dry cleaner, mail center, frame shop, Pilates, drug store); 10 minute walk through Charleston's famed historic area to many top restaurants and shops; easy automobile commute to Mt. Pleasant, MUSC, West Ashley (no tour carriages to slow traffic)</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178" y="5232979"/>
            <a:ext cx="1490472" cy="994339"/>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6178" y="7646905"/>
            <a:ext cx="1490472" cy="986795"/>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178" y="11253450"/>
            <a:ext cx="1490472" cy="991306"/>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6178" y="8845298"/>
            <a:ext cx="1490472" cy="99364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178" y="10050544"/>
            <a:ext cx="1490472" cy="991306"/>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178" y="6438916"/>
            <a:ext cx="1490472" cy="996391"/>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286500" y="7643977"/>
            <a:ext cx="1490472" cy="991306"/>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286500" y="6438478"/>
            <a:ext cx="1490472" cy="99364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286500" y="5232979"/>
            <a:ext cx="1490472" cy="99364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290013" y="10050291"/>
            <a:ext cx="1486959" cy="991306"/>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286500" y="8847134"/>
            <a:ext cx="1490472" cy="991306"/>
          </a:xfrm>
          <a:prstGeom prst="rect">
            <a:avLst/>
          </a:prstGeom>
        </p:spPr>
      </p:pic>
      <p:sp>
        <p:nvSpPr>
          <p:cNvPr id="4" name="Rectangle 3"/>
          <p:cNvSpPr/>
          <p:nvPr/>
        </p:nvSpPr>
        <p:spPr>
          <a:xfrm>
            <a:off x="1727"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2 Laurens Street 2B</a:t>
            </a:r>
          </a:p>
          <a:p>
            <a:pPr algn="ctr"/>
            <a:r>
              <a:rPr lang="en-US" sz="1800" dirty="0">
                <a:solidFill>
                  <a:schemeClr val="bg2">
                    <a:lumMod val="50000"/>
                  </a:schemeClr>
                </a:solidFill>
                <a:latin typeface="Palatino Linotype" panose="02040502050505030304" pitchFamily="18" charset="0"/>
              </a:rPr>
              <a:t>Anson House ~ Charleston, SC 29401 ~ MLS# 16017649 ~ $1,500,000</a:t>
            </a:r>
          </a:p>
        </p:txBody>
      </p:sp>
      <p:sp>
        <p:nvSpPr>
          <p:cNvPr id="5" name="Rectangle 4"/>
          <p:cNvSpPr/>
          <p:nvPr/>
        </p:nvSpPr>
        <p:spPr>
          <a:xfrm>
            <a:off x="4572" y="72715"/>
            <a:ext cx="7772400" cy="461665"/>
          </a:xfrm>
          <a:prstGeom prst="rect">
            <a:avLst/>
          </a:prstGeom>
          <a:noFill/>
        </p:spPr>
        <p:txBody>
          <a:bodyPr wrap="square">
            <a:spAutoFit/>
          </a:bodyPr>
          <a:lstStyle/>
          <a:p>
            <a:pPr algn="ctr"/>
            <a:r>
              <a:rPr lang="en-US"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Beautiful Downtown Luxury Condo</a:t>
            </a:r>
            <a:endParaRPr lang="en-US"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1506728" y="11985841"/>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3352800" y="811410"/>
            <a:ext cx="3048000" cy="523220"/>
          </a:xfrm>
          <a:prstGeom prst="rect">
            <a:avLst/>
          </a:prstGeom>
          <a:noFill/>
        </p:spPr>
        <p:txBody>
          <a:bodyPr wrap="square">
            <a:spAutoFit/>
          </a:bodyPr>
          <a:lstStyle/>
          <a:p>
            <a:pPr algn="ctr"/>
            <a:r>
              <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pic>
        <p:nvPicPr>
          <p:cNvPr id="22" name="Picture 2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634704" y="2209800"/>
            <a:ext cx="1325785" cy="994339"/>
          </a:xfrm>
          <a:prstGeom prst="rect">
            <a:avLst/>
          </a:prstGeom>
          <a:effectLst>
            <a:outerShdw blurRad="50800" dist="38100" dir="2700000" algn="tl" rotWithShape="0">
              <a:prstClr val="black">
                <a:alpha val="40000"/>
              </a:prstClr>
            </a:outerShdw>
          </a:effectLst>
        </p:spPr>
      </p:pic>
      <p:pic>
        <p:nvPicPr>
          <p:cNvPr id="23" name="Picture 22"/>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8050428" y="2209800"/>
            <a:ext cx="1328928" cy="996696"/>
          </a:xfrm>
          <a:prstGeom prst="rect">
            <a:avLst/>
          </a:prstGeom>
          <a:effectLst>
            <a:outerShdw blurRad="50800" dist="38100" dir="8100000" algn="tr" rotWithShape="0">
              <a:prstClr val="black">
                <a:alpha val="40000"/>
              </a:prstClr>
            </a:outerShdw>
          </a:effectLst>
        </p:spPr>
      </p:pic>
      <p:pic>
        <p:nvPicPr>
          <p:cNvPr id="32" name="Picture 31"/>
          <p:cNvPicPr preferRelativeResize="0">
            <a:picLocks/>
          </p:cNvPicPr>
          <p:nvPr/>
        </p:nvPicPr>
        <p:blipFill>
          <a:blip r:embed="rId18" cstate="print">
            <a:extLst>
              <a:ext uri="{28A0092B-C50C-407E-A947-70E740481C1C}">
                <a14:useLocalDpi xmlns:a14="http://schemas.microsoft.com/office/drawing/2010/main" val="0"/>
              </a:ext>
            </a:extLst>
          </a:blip>
          <a:stretch>
            <a:fillRect/>
          </a:stretch>
        </p:blipFill>
        <p:spPr>
          <a:xfrm>
            <a:off x="6290013" y="11253450"/>
            <a:ext cx="1490472" cy="99130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426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2016-09-28T19:23:02Z</dcterms:modified>
</cp:coreProperties>
</file>