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660" y="26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144780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Peaceful Country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Setting</a:t>
            </a:r>
            <a:b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to Build Your Custom Home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" y="6019800"/>
            <a:ext cx="6576060" cy="1498600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 Peaceful Country Setting to build your Custom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Home.</a:t>
            </a: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4-Acre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corner lot with a view of Bates Pond (A Cypress Stocked Fishing Pond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)!</a:t>
            </a: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Walk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to fishing &amp; canoeing on 100 Acre stocked Cypress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Pond!</a:t>
            </a: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Just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15 Minutes to North Mt. Pleasant -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shopping!</a:t>
            </a: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Easy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commute to Nucor Steel and Amoco Chemical!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76800" y="8743890"/>
            <a:ext cx="198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Georgia" panose="02040502050405020303" pitchFamily="18" charset="0"/>
              </a:rPr>
              <a:t>824 Johnnie </a:t>
            </a:r>
            <a:r>
              <a:rPr lang="en-US" sz="1000" dirty="0" err="1">
                <a:solidFill>
                  <a:schemeClr val="bg1"/>
                </a:solidFill>
                <a:latin typeface="Georgia" panose="02040502050405020303" pitchFamily="18" charset="0"/>
              </a:rPr>
              <a:t>Dodds</a:t>
            </a:r>
            <a:r>
              <a:rPr lang="en-US" sz="1000" dirty="0">
                <a:solidFill>
                  <a:schemeClr val="bg1"/>
                </a:solidFill>
                <a:latin typeface="Georgia" panose="02040502050405020303" pitchFamily="18" charset="0"/>
              </a:rPr>
              <a:t> Blvd.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Georgia" panose="02040502050405020303" pitchFamily="18" charset="0"/>
              </a:rPr>
              <a:t>Mt Pleasant SC 29464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05400" y="8229600"/>
            <a:ext cx="1524000" cy="2286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486400" y="8001001"/>
            <a:ext cx="762000" cy="68133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525" y="7924800"/>
            <a:ext cx="1809750" cy="8286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14500" y="7892980"/>
            <a:ext cx="3429000" cy="11541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Carolyn </a:t>
            </a:r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Salzillo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O (843)884.7300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 (843)324.9636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F (843)725.6516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TheCharlestonRealEstateLady@comcast.net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www.thecharlestonrealestatelady.com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" y="7858035"/>
            <a:ext cx="1025742" cy="122405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758510" y="4648200"/>
            <a:ext cx="33409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 Hunt Dr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Huger, SC 29450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1323069 ~ $108,000</a:t>
            </a:r>
            <a:endParaRPr lang="en-US" sz="20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276225" y="1524000"/>
            <a:ext cx="6305550" cy="1371600"/>
            <a:chOff x="171450" y="1524000"/>
            <a:chExt cx="6305550" cy="137160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450" y="1524000"/>
              <a:ext cx="1828800" cy="1371600"/>
            </a:xfrm>
            <a:prstGeom prst="rect">
              <a:avLst/>
            </a:prstGeom>
            <a:ln w="19050">
              <a:solidFill>
                <a:schemeClr val="bg1"/>
              </a:solidFill>
              <a:miter lim="800000"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200" y="1524000"/>
              <a:ext cx="1828800" cy="1371600"/>
            </a:xfrm>
            <a:prstGeom prst="rect">
              <a:avLst/>
            </a:prstGeom>
            <a:ln w="19050">
              <a:solidFill>
                <a:schemeClr val="bg1"/>
              </a:solidFill>
              <a:miter lim="800000"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450967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96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Peaceful Country Setting to Build Your Custom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Peaceful Country Setting to build your Custom Home</dc:title>
  <dc:creator>CVH360</dc:creator>
  <cp:lastModifiedBy>atp1313@gmail.com</cp:lastModifiedBy>
  <cp:revision>2</cp:revision>
  <dcterms:created xsi:type="dcterms:W3CDTF">2006-08-16T00:00:00Z</dcterms:created>
  <dcterms:modified xsi:type="dcterms:W3CDTF">2014-09-03T19:21:47Z</dcterms:modified>
</cp:coreProperties>
</file>