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82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3/16/2017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87"/>
            <a:ext cx="7319849" cy="5489886"/>
          </a:xfrm>
          <a:prstGeom prst="rect">
            <a:avLst/>
          </a:prstGeom>
        </p:spPr>
      </p:pic>
      <p:sp>
        <p:nvSpPr>
          <p:cNvPr id="21" name="Rectangle 20"/>
          <p:cNvSpPr/>
          <p:nvPr/>
        </p:nvSpPr>
        <p:spPr>
          <a:xfrm>
            <a:off x="-3174" y="8686800"/>
            <a:ext cx="7315198" cy="1377984"/>
          </a:xfrm>
          <a:prstGeom prst="rect">
            <a:avLst/>
          </a:prstGeom>
          <a:solidFill>
            <a:srgbClr val="002060"/>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5685" y="-1169857"/>
            <a:ext cx="7315198" cy="617534"/>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08878"/>
            <a:ext cx="7315200" cy="1611122"/>
          </a:xfrm>
        </p:spPr>
        <p:txBody>
          <a:bodyPr anchor="ctr">
            <a:noAutofit/>
          </a:bodyPr>
          <a:lstStyle/>
          <a:p>
            <a:r>
              <a:rPr lang="en-US" sz="1200" dirty="0">
                <a:solidFill>
                  <a:schemeClr val="tx2">
                    <a:lumMod val="75000"/>
                  </a:schemeClr>
                </a:solidFill>
                <a:latin typeface="Trebuchet MS" panose="020B0603020202020204" pitchFamily="34" charset="0"/>
              </a:rPr>
              <a:t>Strategically located - 2 Shad Row is right where you want to be! Located in the heart of everything as well as in the heart of mother nature. Absolutely the best of both worlds in the gated community of Wild Dunes! A place of peaceful serenity located on a quiet cul-de-sac in a most sought after location in The Resort. A short walk to one of the widest beaches on The Island. Serene and fortified with plush foliage 2 Shad is teeming with nature and mature vegetation. Walking distance to all amenities. A very private and comfortable beach home with its own swimming pool, huge screened porch and huge decks for entertaining or just relaxing. Open floor plan! Selling furnished.</a:t>
            </a:r>
            <a:br>
              <a:rPr lang="en-US" sz="1200" dirty="0">
                <a:solidFill>
                  <a:schemeClr val="tx2">
                    <a:lumMod val="75000"/>
                  </a:schemeClr>
                </a:solidFill>
                <a:latin typeface="Trebuchet MS" panose="020B0603020202020204" pitchFamily="34" charset="0"/>
              </a:rPr>
            </a:br>
            <a:r>
              <a:rPr lang="en-US" sz="1200" b="1" i="1" dirty="0">
                <a:solidFill>
                  <a:schemeClr val="tx2">
                    <a:lumMod val="75000"/>
                  </a:schemeClr>
                </a:solidFill>
                <a:latin typeface="Trebuchet MS" panose="020B0603020202020204" pitchFamily="34" charset="0"/>
              </a:rPr>
              <a:t>You will find this home is hard to beat in price and location...!</a:t>
            </a:r>
          </a:p>
        </p:txBody>
      </p:sp>
      <p:sp>
        <p:nvSpPr>
          <p:cNvPr id="2" name="Title 1"/>
          <p:cNvSpPr>
            <a:spLocks noGrp="1"/>
          </p:cNvSpPr>
          <p:nvPr>
            <p:ph type="ctrTitle"/>
          </p:nvPr>
        </p:nvSpPr>
        <p:spPr>
          <a:xfrm>
            <a:off x="-3174" y="5297561"/>
            <a:ext cx="7315199" cy="950839"/>
          </a:xfrm>
        </p:spPr>
        <p:txBody>
          <a:bodyPr anchor="ctr">
            <a:noAutofit/>
            <a:scene3d>
              <a:camera prst="orthographicFront"/>
              <a:lightRig rig="soft" dir="t">
                <a:rot lat="0" lon="0" rev="17220000"/>
              </a:lightRig>
            </a:scene3d>
            <a:sp3d prstMaterial="softEdge"/>
          </a:bodyPr>
          <a:lstStyle/>
          <a:p>
            <a:r>
              <a:rPr lang="en-US" sz="1800" cap="none" dirty="0">
                <a:ln w="10541" cmpd="sng">
                  <a:noFill/>
                  <a:prstDash val="solid"/>
                </a:ln>
                <a:solidFill>
                  <a:schemeClr val="tx2"/>
                </a:solidFill>
                <a:effectLst/>
                <a:latin typeface="Trebuchet MS" panose="020B0603020202020204" pitchFamily="34" charset="0"/>
              </a:rPr>
              <a:t>2 Shad Row</a:t>
            </a:r>
            <a:br>
              <a:rPr lang="en-US" sz="1200" cap="none" dirty="0">
                <a:ln w="10541" cmpd="sng">
                  <a:noFill/>
                  <a:prstDash val="solid"/>
                </a:ln>
                <a:solidFill>
                  <a:schemeClr val="tx2"/>
                </a:solidFill>
                <a:effectLst/>
                <a:latin typeface="Trebuchet MS" panose="020B0603020202020204" pitchFamily="34" charset="0"/>
              </a:rPr>
            </a:br>
            <a:r>
              <a:rPr lang="en-US" sz="1400" cap="none" dirty="0">
                <a:ln w="10541" cmpd="sng">
                  <a:noFill/>
                  <a:prstDash val="solid"/>
                </a:ln>
                <a:solidFill>
                  <a:schemeClr val="tx2"/>
                </a:solidFill>
                <a:effectLst/>
                <a:latin typeface="Trebuchet MS" panose="020B0603020202020204" pitchFamily="34" charset="0"/>
              </a:rPr>
              <a:t>Wild Dunes | Isle of Palms | MLS# 16005192 | $789,000</a:t>
            </a:r>
            <a:endParaRPr lang="en-US" sz="12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2288" y="8729461"/>
            <a:ext cx="7315200" cy="1292662"/>
          </a:xfrm>
          <a:prstGeom prst="rect">
            <a:avLst/>
          </a:prstGeom>
        </p:spPr>
        <p:txBody>
          <a:bodyPr wrap="square">
            <a:spAutoFit/>
          </a:bodyPr>
          <a:lstStyle/>
          <a:p>
            <a:pPr algn="ctr"/>
            <a:r>
              <a:rPr lang="en-US" sz="1800" dirty="0">
                <a:solidFill>
                  <a:srgbClr val="FFFF00"/>
                </a:solidFill>
                <a:effectLst>
                  <a:outerShdw blurRad="38100" dist="38100" dir="2700000" algn="tl">
                    <a:srgbClr val="000000">
                      <a:alpha val="43137"/>
                    </a:srgbClr>
                  </a:outerShdw>
                </a:effectLst>
                <a:latin typeface="Trebuchet MS" panose="020B0603020202020204" pitchFamily="34" charset="0"/>
              </a:rPr>
              <a:t>Barbara Walker</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REALTOR</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Mobile - (843) 906-5404</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bwalker@carolinaone.com</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www.barbarawalkerrealtor.com</a:t>
            </a:r>
            <a:endParaRPr lang="en-US" sz="900" dirty="0">
              <a:solidFill>
                <a:srgbClr val="FFFF00"/>
              </a:solidFill>
              <a:latin typeface="Trebuchet MS" panose="020B0603020202020204" pitchFamily="34" charset="0"/>
            </a:endParaRPr>
          </a:p>
        </p:txBody>
      </p:sp>
      <p:grpSp>
        <p:nvGrpSpPr>
          <p:cNvPr id="9" name="Group 8"/>
          <p:cNvGrpSpPr/>
          <p:nvPr/>
        </p:nvGrpSpPr>
        <p:grpSpPr>
          <a:xfrm>
            <a:off x="5791200" y="8792172"/>
            <a:ext cx="1524000" cy="1167241"/>
            <a:chOff x="0" y="8814959"/>
            <a:chExt cx="1524000" cy="1167241"/>
          </a:xfrm>
        </p:grpSpPr>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775" y="8814959"/>
              <a:ext cx="700449"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rgbClr val="FFFF00"/>
                  </a:solidFill>
                  <a:latin typeface="Trebuchet MS" panose="020B0603020202020204" pitchFamily="34" charset="0"/>
                </a:rPr>
                <a:t>Carolina One Real Estate</a:t>
              </a:r>
            </a:p>
            <a:p>
              <a:pPr algn="ctr"/>
              <a:r>
                <a:rPr lang="en-US" sz="700" dirty="0">
                  <a:solidFill>
                    <a:srgbClr val="FFFF00"/>
                  </a:solidFill>
                  <a:latin typeface="Trebuchet MS" panose="020B0603020202020204" pitchFamily="34" charset="0"/>
                </a:rPr>
                <a:t>1503 Palm Blvd</a:t>
              </a:r>
            </a:p>
            <a:p>
              <a:pPr algn="ctr"/>
              <a:r>
                <a:rPr lang="en-US" sz="700" dirty="0">
                  <a:solidFill>
                    <a:srgbClr val="FFFF00"/>
                  </a:solidFill>
                  <a:latin typeface="Trebuchet MS" panose="020B0603020202020204" pitchFamily="34" charset="0"/>
                </a:rPr>
                <a:t>Isle of Palms, SC 29451-2280</a:t>
              </a:r>
            </a:p>
          </p:txBody>
        </p:sp>
      </p:grpSp>
      <p:sp>
        <p:nvSpPr>
          <p:cNvPr id="23" name="Rectangle 22"/>
          <p:cNvSpPr/>
          <p:nvPr/>
        </p:nvSpPr>
        <p:spPr>
          <a:xfrm>
            <a:off x="-2288" y="77935"/>
            <a:ext cx="7315200" cy="461665"/>
          </a:xfrm>
          <a:prstGeom prst="rect">
            <a:avLst/>
          </a:prstGeom>
        </p:spPr>
        <p:txBody>
          <a:bodyPr wrap="square">
            <a:spAutoFit/>
          </a:bodyPr>
          <a:lstStyle/>
          <a:p>
            <a:r>
              <a:rPr lang="en-US" sz="2400" i="1" dirty="0">
                <a:solidFill>
                  <a:schemeClr val="tx2"/>
                </a:solidFill>
                <a:latin typeface="Trebuchet MS" panose="020B0603020202020204" pitchFamily="34" charset="0"/>
              </a:rPr>
              <a:t>Wild Dunes Beach Home!</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4053" y="8814960"/>
            <a:ext cx="732699" cy="1121664"/>
          </a:xfrm>
          <a:prstGeom prst="rect">
            <a:avLst/>
          </a:prstGeom>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26443" y="144386"/>
            <a:ext cx="1643934" cy="1090643"/>
          </a:xfrm>
          <a:prstGeom prst="rect">
            <a:avLst/>
          </a:prstGeom>
          <a:ln w="3175">
            <a:solidFill>
              <a:schemeClr val="bg1"/>
            </a:solidFill>
          </a:ln>
          <a:effectLst>
            <a:outerShdw blurRad="50800" dist="38100" dir="2700000" algn="tl" rotWithShape="0">
              <a:prstClr val="black">
                <a:alpha val="40000"/>
              </a:prst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26443" y="1497803"/>
            <a:ext cx="1643935" cy="1090643"/>
          </a:xfrm>
          <a:prstGeom prst="rect">
            <a:avLst/>
          </a:prstGeom>
          <a:ln w="3175">
            <a:solidFill>
              <a:schemeClr val="bg1"/>
            </a:solidFill>
          </a:ln>
          <a:effectLst>
            <a:outerShdw blurRad="50800" dist="38100" dir="8100000" algn="tr" rotWithShape="0">
              <a:prstClr val="black">
                <a:alpha val="40000"/>
              </a:prstClr>
            </a:outerShdw>
          </a:effectLst>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555" y="7622216"/>
            <a:ext cx="1371600" cy="90996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2585" y="7622216"/>
            <a:ext cx="1371600" cy="909967"/>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0645" y="7622216"/>
            <a:ext cx="1371600" cy="909967"/>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9674" y="7622216"/>
            <a:ext cx="1371600" cy="909967"/>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1615" y="7622216"/>
            <a:ext cx="1371600" cy="9099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26443" y="2851220"/>
            <a:ext cx="1643934" cy="1090643"/>
          </a:xfrm>
          <a:prstGeom prst="rect">
            <a:avLst/>
          </a:prstGeom>
          <a:ln w="3175">
            <a:solidFill>
              <a:schemeClr val="bg1"/>
            </a:solidFill>
          </a:ln>
          <a:effectLst>
            <a:outerShdw blurRad="50800" dist="38100" dir="2700000" algn="tl" rotWithShape="0">
              <a:prstClr val="black">
                <a:alpha val="40000"/>
              </a:prst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26443" y="4204637"/>
            <a:ext cx="1645920" cy="1090643"/>
          </a:xfrm>
          <a:prstGeom prst="rect">
            <a:avLst/>
          </a:prstGeom>
          <a:ln w="3175">
            <a:solidFill>
              <a:schemeClr val="bg1"/>
            </a:solidFill>
          </a:ln>
          <a:effectLst>
            <a:outerShdw blurRad="50800" dist="38100" dir="8100000" algn="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158</TotalTime>
  <Words>169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 Shad Row Wild Dunes | Isle of Palms | MLS# 16005192 | $789,000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2017-03-16T14:03:18Z</dcterms:modified>
</cp:coreProperties>
</file>