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0"/>
            <a:ext cx="7752080" cy="845414"/>
          </a:xfrm>
        </p:spPr>
        <p:txBody>
          <a:bodyPr>
            <a:noAutofit/>
          </a:bodyPr>
          <a:lstStyle/>
          <a:p>
            <a:r>
              <a:rPr lang="en-US" sz="2200" b="1" i="1" dirty="0">
                <a:ln w="3175"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Agent Bonus! Best Price And Value In Shadowmoss! </a:t>
            </a:r>
            <a:br>
              <a:rPr lang="en-US" sz="2200" b="1" i="1" dirty="0">
                <a:ln w="3175"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200" b="1" i="1" dirty="0">
                <a:ln w="3175"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Bonus Wing Can Be Converted To In-law Suite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5966"/>
            <a:ext cx="7772400" cy="3016353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NO HOA! Spacious brick home that is located in the highly desirable West Ashley area and is walking distance to Drayton Hall Elementary. This inviting 2800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sq</a:t>
            </a:r>
            <a:r>
              <a: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foot home has plenty of room for everyone! Spacious 3 bedrooms (master on the first) and oversize bonus room that could be used as a 4 bedroom or guestroom! Gourmet kitchen with granite counter tops and granite in three bathrooms. The BEST part about this house is there is not just a bonus room but in addition a BONUS WING. It is currently being used as 2 additional bedrooms and a huge theater room where this family's small children live and play. Perfect for a big or extended family and great for entertaining. Note these great features-brand new roof, HVAC, including ducts, water heater and stainless steal appliances.</a:t>
            </a:r>
          </a:p>
          <a:p>
            <a:r>
              <a:rPr lang="en-US" sz="160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You won't run out of room with this house! Priced to sell.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378047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eorgia" panose="02040502050405020303" pitchFamily="18" charset="0"/>
              </a:rPr>
              <a:t>Marthe Teixeira</a:t>
            </a:r>
            <a:br>
              <a:rPr lang="en-US" sz="1200" b="1" dirty="0">
                <a:latin typeface="Georgia" panose="02040502050405020303" pitchFamily="18" charset="0"/>
              </a:rPr>
            </a:br>
            <a:r>
              <a:rPr lang="en-US" sz="1200" dirty="0">
                <a:latin typeface="Georgia" panose="02040502050405020303" pitchFamily="18" charset="0"/>
              </a:rPr>
              <a:t>(917) 325-8033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marthe@agentownedrealty.com</a:t>
            </a:r>
            <a:endParaRPr lang="en-US" sz="1000" dirty="0">
              <a:latin typeface="Georgia" panose="02040502050405020303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677" y="9434020"/>
            <a:ext cx="1167045" cy="5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447297"/>
            <a:ext cx="1828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Georgia" panose="02040502050405020303" pitchFamily="18" charset="0"/>
              </a:rPr>
              <a:t>AgentOwned Preferred Group</a:t>
            </a:r>
          </a:p>
          <a:p>
            <a:r>
              <a:rPr lang="en-US" sz="900" dirty="0">
                <a:latin typeface="Georgia" panose="02040502050405020303" pitchFamily="18" charset="0"/>
              </a:rPr>
              <a:t>824 Johnnie Dodds Blvd</a:t>
            </a:r>
          </a:p>
          <a:p>
            <a:r>
              <a:rPr lang="en-US" sz="900" dirty="0">
                <a:latin typeface="Georgia" panose="02040502050405020303" pitchFamily="18" charset="0"/>
              </a:rPr>
              <a:t>Mt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7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0" y="8336576"/>
            <a:ext cx="1280160" cy="853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0" y="4394306"/>
            <a:ext cx="1277492" cy="8516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10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9" y="4394306"/>
            <a:ext cx="1277492" cy="8516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19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7" y="8332037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62" y="8331569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54" y="8332751"/>
            <a:ext cx="1280160" cy="85225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8" y="8355754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438221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Shadowmoss Parkway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Shadowmoss | Charleston, SC 29414 | MLS# 18025557 | $274,999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1" y="1088106"/>
            <a:ext cx="3492217" cy="2328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7B98B-7676-4F52-B530-72FEFD98EB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31" y="1088106"/>
            <a:ext cx="3492217" cy="2328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Agent Bonus! Best Price And Value In Shadowmoss!  Bonus Wing Can Be Converted To In-law Suite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32</cp:revision>
  <dcterms:created xsi:type="dcterms:W3CDTF">2006-08-16T00:00:00Z</dcterms:created>
  <dcterms:modified xsi:type="dcterms:W3CDTF">2018-10-25T17:27:59Z</dcterms:modified>
</cp:coreProperties>
</file>