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25" d="100"/>
          <a:sy n="125" d="100"/>
        </p:scale>
        <p:origin x="420" y="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837500"/>
            <a:ext cx="7741920" cy="249631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807" y="837230"/>
            <a:ext cx="3757592" cy="2496853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258"/>
            <a:ext cx="7772400" cy="2895601"/>
          </a:xfrm>
        </p:spPr>
        <p:txBody>
          <a:bodyPr numCol="1"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Come home to a classic West Ashley home with an AMAZING location; literally minutes to Downtown Charleston!! This single level home is just a short walk to the shops and restaurants in Avondale, and sits on a corner lot with a fenced-in yard. There is a block, detached storage building in the back yard. The home is also just a stone's throw away from The Magnolia Community Garden and Farmer's Market! </a:t>
            </a:r>
          </a:p>
          <a:p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Enjoy your mornings and evenings relaxing on the screened side porch, or walking to grab a snack at one of the many surrounding restaurants. Save thousands yearly on flood insurance costs as property is in an X flood zone. Roof replaced in 2010, Windows replaced in 2011, HVAC condenser replaced in 2014.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Just Reduced!! Buyers agent commission adjusted to 3%</a:t>
            </a:r>
            <a:br>
              <a:rPr lang="en-US" sz="2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Walk To AVONDALE Restaurants and Bars!!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777606"/>
            <a:ext cx="408151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 Tovey Road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Carolina Terrace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18017688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$299,000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1  Bath :: 1,128 sf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443 Folly Road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-13336" y="9076577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767904" y="9179124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732-3365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jon@charlestonrealestategroup.com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88803" y="9188533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-1837394" y="8814334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675594" y="8823743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3969867-DE4E-4128-A0E3-A96595214F4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1748"/>
            <a:ext cx="1748586" cy="1162511"/>
          </a:xfrm>
          <a:prstGeom prst="rect">
            <a:avLst/>
          </a:prstGeom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2DB5A46-7448-46A3-9E90-8E72223352B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868" y="3561607"/>
            <a:ext cx="1749656" cy="1162793"/>
          </a:xfrm>
          <a:prstGeom prst="rect">
            <a:avLst/>
          </a:prstGeom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3B576A5-39C7-4DFF-B622-D84FFEE4721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806" y="3561729"/>
            <a:ext cx="1749656" cy="1162548"/>
          </a:xfrm>
          <a:prstGeom prst="rect">
            <a:avLst/>
          </a:prstGeom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2A37D28B-FFA1-4884-A2CE-96792618C33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744" y="3561690"/>
            <a:ext cx="1749656" cy="1162626"/>
          </a:xfrm>
          <a:prstGeom prst="rect">
            <a:avLst/>
          </a:prstGeom>
          <a:ln>
            <a:noFill/>
          </a:ln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3270DD6-9A4B-451D-98F5-7BF4AAE69EB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079" y="7620164"/>
            <a:ext cx="1749465" cy="1162449"/>
          </a:xfrm>
          <a:prstGeom prst="rect">
            <a:avLst/>
          </a:prstGeom>
          <a:ln>
            <a:noFill/>
          </a:ln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E53B63B-F969-43B5-B6C4-6188D473FCC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29"/>
            <a:ext cx="1749656" cy="1162592"/>
          </a:xfrm>
          <a:prstGeom prst="rect">
            <a:avLst/>
          </a:prstGeom>
          <a:ln>
            <a:noFill/>
          </a:ln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4802E7D-63FD-48FF-B193-5531F7B2940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746" y="7620007"/>
            <a:ext cx="1749654" cy="1162637"/>
          </a:xfrm>
          <a:prstGeom prst="rect">
            <a:avLst/>
          </a:prstGeom>
          <a:ln>
            <a:noFill/>
          </a:ln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D737743E-2A23-4428-AFC3-2CD25CCC883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858" y="7620000"/>
            <a:ext cx="1749019" cy="11624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210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Just Reduced!! Buyers agent commission adjusted to 3% Walk To AVONDALE Restaurants and Bars!!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33</cp:revision>
  <dcterms:created xsi:type="dcterms:W3CDTF">2006-08-16T00:00:00Z</dcterms:created>
  <dcterms:modified xsi:type="dcterms:W3CDTF">2018-10-26T00:48:54Z</dcterms:modified>
</cp:coreProperties>
</file>