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7/23/2018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Friday, </a:t>
            </a: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July 27</a:t>
            </a:r>
            <a:r>
              <a:rPr lang="en-US" sz="2800" b="1" i="1" baseline="3000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11-3</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t="6462"/>
          <a:stretch/>
        </p:blipFill>
        <p:spPr bwMode="auto">
          <a:xfrm>
            <a:off x="1531427" y="633170"/>
            <a:ext cx="6062486"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79442" y="1590280"/>
            <a:ext cx="1369697" cy="91313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79444" y="350450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79444" y="2547391"/>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589857"/>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79444"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546544"/>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36296"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264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2018-07-24T00:07:31Z</dcterms:modified>
</cp:coreProperties>
</file>