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926"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8/14/2018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8/14/2018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Modern Living Charleston Charm</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$1,300,000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91000" y="795336"/>
            <a:ext cx="4858139"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819"/>
          <a:stretch/>
        </p:blipFill>
        <p:spPr bwMode="auto">
          <a:xfrm>
            <a:off x="2519316" y="1990965"/>
            <a:ext cx="1548054" cy="20476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492277"/>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809" y="795722"/>
            <a:ext cx="2315105" cy="154555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504049" y="795336"/>
            <a:ext cx="1577427" cy="1051618"/>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148</TotalTime>
  <Words>259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2018-08-14T16:27:53Z</dcterms:modified>
</cp:coreProperties>
</file>