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86" y="-129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2"/>
          <a:stretch/>
        </p:blipFill>
        <p:spPr>
          <a:xfrm>
            <a:off x="0" y="1"/>
            <a:ext cx="8229600" cy="79185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8229599" cy="796346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rgbClr val="C00000"/>
                </a:solidFill>
                <a:latin typeface="Futura Lt BT" panose="020B0402020204020303" pitchFamily="34" charset="0"/>
                <a:ea typeface="Gadugi" panose="020B0502040204020203" pitchFamily="34" charset="0"/>
              </a:rPr>
              <a:t>GREAT OPPORTUNITY 2 BLOCKS OFF KING</a:t>
            </a:r>
            <a:br>
              <a:rPr lang="en-US" sz="2400" b="1" dirty="0">
                <a:ln w="3175">
                  <a:noFill/>
                </a:ln>
                <a:solidFill>
                  <a:srgbClr val="C00000"/>
                </a:solidFill>
                <a:latin typeface="Futura Lt BT" panose="020B0402020204020303" pitchFamily="34" charset="0"/>
                <a:ea typeface="Gadugi" panose="020B0502040204020203" pitchFamily="34" charset="0"/>
              </a:rPr>
            </a:br>
            <a:endParaRPr lang="en-US" sz="2400" dirty="0">
              <a:ln w="3175">
                <a:noFill/>
              </a:ln>
              <a:solidFill>
                <a:srgbClr val="C00000"/>
              </a:solidFill>
              <a:latin typeface="Futura Lt BT" panose="020B0402020204020303" pitchFamily="34" charset="0"/>
              <a:ea typeface="Gadug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9002" y="9010033"/>
            <a:ext cx="46598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Futura Bk BT" panose="020B0502020204020303" pitchFamily="34" charset="0"/>
                <a:ea typeface="Gadugi" panose="020B0502040204020203" pitchFamily="34" charset="0"/>
              </a:rPr>
              <a:t>Tapp</a:t>
            </a:r>
            <a:r>
              <a:rPr lang="en-US" sz="1400" b="1" dirty="0">
                <a:latin typeface="Futura Bk BT" panose="020B0502020204020303" pitchFamily="34" charset="0"/>
                <a:ea typeface="Gadugi" panose="020B0502040204020203" pitchFamily="34" charset="0"/>
              </a:rPr>
              <a:t> Palmer</a:t>
            </a:r>
            <a:br>
              <a:rPr lang="en-US" sz="1400" b="1" dirty="0">
                <a:latin typeface="Futura Bk BT" panose="020B0502020204020303" pitchFamily="34" charset="0"/>
                <a:ea typeface="Gadugi" panose="020B0502040204020203" pitchFamily="34" charset="0"/>
              </a:rPr>
            </a:br>
            <a:br>
              <a:rPr lang="en-US" sz="1100" b="1" dirty="0"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1200" dirty="0">
                <a:latin typeface="Futura Bk BT" panose="020B0502020204020303" pitchFamily="34" charset="0"/>
                <a:ea typeface="Gadugi" panose="020B0502040204020203" pitchFamily="34" charset="0"/>
              </a:rPr>
              <a:t>843-408-9456</a:t>
            </a:r>
          </a:p>
          <a:p>
            <a:r>
              <a:rPr lang="en-US" sz="1200" dirty="0">
                <a:latin typeface="Futura Bk BT" panose="020B0502020204020303" pitchFamily="34" charset="0"/>
                <a:ea typeface="Gadugi" panose="020B0502040204020203" pitchFamily="34" charset="0"/>
              </a:rPr>
              <a:t>tapp@residechs.com</a:t>
            </a:r>
            <a:br>
              <a:rPr lang="en-US" sz="1200" dirty="0"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1200" dirty="0">
                <a:latin typeface="Futura Bk BT" panose="020B0502020204020303" pitchFamily="34" charset="0"/>
                <a:ea typeface="Gadugi" panose="020B0502040204020203" pitchFamily="34" charset="0"/>
              </a:rPr>
              <a:t>residerealestatellc.com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297" y="9014852"/>
            <a:ext cx="1314450" cy="5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89524" y="9601201"/>
            <a:ext cx="144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Reside Real Estate LLC</a:t>
            </a:r>
          </a:p>
          <a:p>
            <a:pPr algn="r"/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155 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Wingo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 Way Unit 421</a:t>
            </a:r>
            <a:b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1" y="457200"/>
            <a:ext cx="8229600" cy="10450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Futura LtCn BT" panose="020B0408020204030204" pitchFamily="34" charset="0"/>
              </a:rPr>
              <a:t>2 F Street</a:t>
            </a:r>
          </a:p>
          <a:p>
            <a:r>
              <a:rPr lang="en-US" sz="1800" dirty="0">
                <a:latin typeface="Futura LtCn BT" panose="020B0408020204030204" pitchFamily="34" charset="0"/>
              </a:rPr>
              <a:t>Westside | Charleston, SC 29403 | MLS# 22030746 | $199,900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1ACC7-E7E1-460D-821E-8D8957911C34}"/>
              </a:ext>
            </a:extLst>
          </p:cNvPr>
          <p:cNvSpPr txBox="1">
            <a:spLocks/>
          </p:cNvSpPr>
          <p:nvPr/>
        </p:nvSpPr>
        <p:spPr>
          <a:xfrm>
            <a:off x="0" y="7918549"/>
            <a:ext cx="8229601" cy="1025366"/>
          </a:xfrm>
          <a:prstGeom prst="rect">
            <a:avLst/>
          </a:prstGeom>
        </p:spPr>
        <p:txBody>
          <a:bodyPr vert="horz" lIns="101882" tIns="50941" rIns="101882" bIns="50941" numCol="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Futura Lt BT" panose="020B0402020204020303" pitchFamily="34" charset="0"/>
              </a:rPr>
              <a:t>Lowcountry Lowline park project is going right behind this property! </a:t>
            </a:r>
          </a:p>
          <a:p>
            <a:endParaRPr lang="en-US" sz="1600" b="1" i="1" dirty="0">
              <a:latin typeface="Futura Lt BT" panose="020B0402020204020303" pitchFamily="34" charset="0"/>
            </a:endParaRPr>
          </a:p>
          <a:p>
            <a:r>
              <a:rPr lang="en-US" sz="1600" b="1" i="1" dirty="0">
                <a:latin typeface="Futura Lt BT" panose="020B0402020204020303" pitchFamily="34" charset="0"/>
              </a:rPr>
              <a:t>Central Location! Flexible Build Options!</a:t>
            </a:r>
            <a:endParaRPr lang="en-US" sz="1200" b="1" i="1" dirty="0">
              <a:latin typeface="Futura Lt BT" panose="020B04020202040203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5F30ED-55C4-4128-B806-D06FB97A2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64069"/>
            <a:ext cx="3697401" cy="1554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C819A3-71A7-4DE7-AF37-511F036A6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496" y="6361123"/>
            <a:ext cx="3118104" cy="155742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18BDAE-7FB9-4708-95B3-3B390537A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37560" y="6135176"/>
            <a:ext cx="1554480" cy="20122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0FC22-E9B8-45DB-90B4-29F75690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9014852"/>
            <a:ext cx="902801" cy="9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C9724FC-D03C-6C7C-E103-2F33521BBA21}"/>
              </a:ext>
            </a:extLst>
          </p:cNvPr>
          <p:cNvSpPr/>
          <p:nvPr/>
        </p:nvSpPr>
        <p:spPr>
          <a:xfrm>
            <a:off x="2270467" y="4316343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9DFC-4192-C132-B4EE-0D3EBE716193}"/>
              </a:ext>
            </a:extLst>
          </p:cNvPr>
          <p:cNvSpPr txBox="1"/>
          <p:nvPr/>
        </p:nvSpPr>
        <p:spPr>
          <a:xfrm>
            <a:off x="946207" y="4114800"/>
            <a:ext cx="12763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utura Bk BT" panose="020B0502020204020303"/>
              </a:rPr>
              <a:t>Approx</a:t>
            </a:r>
          </a:p>
          <a:p>
            <a:pPr algn="ctr"/>
            <a:r>
              <a:rPr lang="en-US" dirty="0">
                <a:latin typeface="Futura Bk BT" panose="020B0502020204020303"/>
              </a:rPr>
              <a:t>Location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B239E1-9C69-9111-1030-B3FBD8828440}"/>
              </a:ext>
            </a:extLst>
          </p:cNvPr>
          <p:cNvSpPr/>
          <p:nvPr/>
        </p:nvSpPr>
        <p:spPr>
          <a:xfrm>
            <a:off x="6477000" y="691123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Futura Bk BT</vt:lpstr>
      <vt:lpstr>Futura Lt BT</vt:lpstr>
      <vt:lpstr>Futura LtCn BT</vt:lpstr>
      <vt:lpstr>Gadugi</vt:lpstr>
      <vt:lpstr>Office Theme</vt:lpstr>
      <vt:lpstr>GREAT OPPORTUNITY 2 BLOCKS OFF 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85</cp:revision>
  <dcterms:created xsi:type="dcterms:W3CDTF">2006-08-16T00:00:00Z</dcterms:created>
  <dcterms:modified xsi:type="dcterms:W3CDTF">2023-02-01T16:55:15Z</dcterms:modified>
</cp:coreProperties>
</file>