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2/21/2020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Reduced! Must See!!</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19013347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$980,000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19316" y="795336"/>
            <a:ext cx="4858139"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7501086" y="1990965"/>
            <a:ext cx="1548053" cy="20476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492277"/>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7809" y="796795"/>
            <a:ext cx="2315105" cy="154340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01086" y="795336"/>
            <a:ext cx="1548053" cy="1032035"/>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153</TotalTime>
  <Words>266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2020-02-21T20:52:13Z</dcterms:modified>
</cp:coreProperties>
</file>