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10/27/2022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kelton@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l="824" r="824"/>
          <a:stretch/>
        </p:blipFill>
        <p:spPr bwMode="auto">
          <a:xfrm>
            <a:off x="-4482" y="0"/>
            <a:ext cx="8238564" cy="5584364"/>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5595155"/>
            <a:ext cx="6400800" cy="3882664"/>
          </a:xfrm>
        </p:spPr>
        <p:txBody>
          <a:bodyPr anchor="ctr">
            <a:noAutofit/>
          </a:bodyPr>
          <a:lstStyle/>
          <a:p>
            <a:r>
              <a:rPr lang="en-US" sz="1600" dirty="0">
                <a:solidFill>
                  <a:schemeClr val="bg2">
                    <a:lumMod val="25000"/>
                  </a:schemeClr>
                </a:solidFill>
                <a:latin typeface="Palatino Linotype" panose="02040502050505030304" pitchFamily="18" charset="0"/>
                <a:cs typeface="Times New Roman" panose="02020603050405020304" pitchFamily="18" charset="0"/>
              </a:rPr>
              <a:t>Talk about move-in ready! This home has been thoroughly updated and is ready for you to move in today! The charming exterior greets you as you enter to the home to discover new flooring, fresh paint, an open floor plan, and great natural light. The family room opens to the updated kitchen with new granite countertops, new white cabinets, new stainless steel appliances, and an island with a breakfast bar. The owner's suite is simply lovely with a roomy </a:t>
            </a:r>
            <a:r>
              <a:rPr lang="en-US" sz="1600" dirty="0" err="1">
                <a:solidFill>
                  <a:schemeClr val="bg2">
                    <a:lumMod val="25000"/>
                  </a:schemeClr>
                </a:solidFill>
                <a:latin typeface="Palatino Linotype" panose="02040502050505030304" pitchFamily="18" charset="0"/>
                <a:cs typeface="Times New Roman" panose="02020603050405020304" pitchFamily="18" charset="0"/>
              </a:rPr>
              <a:t>en</a:t>
            </a:r>
            <a:r>
              <a:rPr lang="en-US" sz="1600" dirty="0">
                <a:solidFill>
                  <a:schemeClr val="bg2">
                    <a:lumMod val="25000"/>
                  </a:schemeClr>
                </a:solidFill>
                <a:latin typeface="Palatino Linotype" panose="02040502050505030304" pitchFamily="18" charset="0"/>
                <a:cs typeface="Times New Roman" panose="02020603050405020304" pitchFamily="18" charset="0"/>
              </a:rPr>
              <a:t>-suite bath with a dual sink vanity, a step-in shower, and a walk-in closet. Two additional bedrooms and a full bathroom complete this home. This home is in a great location! Here you are under a mile from the Crosstown as well as restaurants like Herd Provisions and Rodney Scott's BBQ, 1 mile from Hampton Park, and 1.2 miles from Marion Square. With so much to love, why wait? Book your showing today!</a:t>
            </a:r>
          </a:p>
          <a:p>
            <a:r>
              <a:rPr lang="en-US" sz="1600" i="1" dirty="0">
                <a:solidFill>
                  <a:schemeClr val="bg2">
                    <a:lumMod val="25000"/>
                  </a:schemeClr>
                </a:solidFill>
                <a:latin typeface="Palatino Linotype" panose="02040502050505030304" pitchFamily="18" charset="0"/>
                <a:cs typeface="Times New Roman" panose="02020603050405020304" pitchFamily="18" charset="0"/>
              </a:rPr>
              <a:t>Seller is a licensed real estate agent.</a:t>
            </a:r>
            <a:endParaRPr lang="en-US" sz="1600" b="1" i="1" dirty="0">
              <a:solidFill>
                <a:schemeClr val="bg2">
                  <a:lumMod val="25000"/>
                </a:schemeClr>
              </a:solidFill>
              <a:latin typeface="Palatino Linotype" panose="02040502050505030304" pitchFamily="18" charset="0"/>
            </a:endParaRP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Paul Kelton   </a:t>
            </a:r>
            <a:r>
              <a:rPr lang="en-US" sz="1257" dirty="0">
                <a:solidFill>
                  <a:schemeClr val="tx1"/>
                </a:solidFill>
                <a:latin typeface="Palatino Linotype" panose="02040502050505030304" pitchFamily="18" charset="0"/>
                <a:hlinkClick r:id="rId3"/>
              </a:rPr>
              <a:t>pkelton@mattoneillteam.com</a:t>
            </a:r>
            <a:r>
              <a:rPr lang="en-US" sz="1257" dirty="0">
                <a:solidFill>
                  <a:schemeClr val="tx1"/>
                </a:solidFill>
                <a:latin typeface="Palatino Linotype" panose="02040502050505030304" pitchFamily="18" charset="0"/>
              </a:rPr>
              <a:t>   843-460-3173</a:t>
            </a:r>
            <a:endParaRPr lang="en-US" sz="1257" u="sng" dirty="0">
              <a:solidFill>
                <a:schemeClr val="tx1"/>
              </a:solidFill>
              <a:latin typeface="Palatino Linotype" panose="02040502050505030304" pitchFamily="18" charset="0"/>
            </a:endParaRPr>
          </a:p>
        </p:txBody>
      </p:sp>
      <p:sp>
        <p:nvSpPr>
          <p:cNvPr id="4" name="Rectangle 3"/>
          <p:cNvSpPr/>
          <p:nvPr/>
        </p:nvSpPr>
        <p:spPr>
          <a:xfrm>
            <a:off x="0" y="4674906"/>
            <a:ext cx="8229600" cy="909458"/>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400" dirty="0">
                <a:solidFill>
                  <a:schemeClr val="bg2">
                    <a:lumMod val="50000"/>
                  </a:schemeClr>
                </a:solidFill>
                <a:latin typeface="Palatino Linotype" panose="02040502050505030304" pitchFamily="18" charset="0"/>
              </a:rPr>
              <a:t>30½ F Street</a:t>
            </a:r>
          </a:p>
          <a:p>
            <a:pPr algn="ctr"/>
            <a:r>
              <a:rPr lang="en-US" sz="1800" dirty="0">
                <a:solidFill>
                  <a:schemeClr val="bg2">
                    <a:lumMod val="50000"/>
                  </a:schemeClr>
                </a:solidFill>
                <a:latin typeface="Palatino Linotype" panose="02040502050505030304" pitchFamily="18" charset="0"/>
              </a:rPr>
              <a:t>Westside | Charleston, SC 29403 | MLS# 22026951 | $549,900</a:t>
            </a:r>
          </a:p>
        </p:txBody>
      </p:sp>
      <p:sp>
        <p:nvSpPr>
          <p:cNvPr id="5" name="Rectangle 4"/>
          <p:cNvSpPr/>
          <p:nvPr/>
        </p:nvSpPr>
        <p:spPr>
          <a:xfrm>
            <a:off x="8238565" y="239615"/>
            <a:ext cx="3053443" cy="830997"/>
          </a:xfrm>
          <a:prstGeom prst="rect">
            <a:avLst/>
          </a:prstGeom>
          <a:noFill/>
        </p:spPr>
        <p:txBody>
          <a:bodyPr wrap="square">
            <a:spAutoFit/>
          </a:bodyPr>
          <a:lstStyle/>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OPEN HOUSE</a:t>
            </a:r>
          </a:p>
          <a:p>
            <a:pPr algn="r"/>
            <a:r>
              <a:rPr lang="en-US" sz="2400" b="1" dirty="0">
                <a:ln w="3175">
                  <a:solidFill>
                    <a:sysClr val="windowText" lastClr="000000"/>
                  </a:solidFill>
                </a:ln>
                <a:solidFill>
                  <a:srgbClr val="FFFF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SATURDAY 12-3</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400801" y="8263767"/>
            <a:ext cx="1828798" cy="1218406"/>
          </a:xfrm>
          <a:prstGeom prst="rect">
            <a:avLst/>
          </a:prstGeom>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401990" y="5592680"/>
            <a:ext cx="1827609" cy="1218406"/>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405371" y="6929351"/>
            <a:ext cx="1824228" cy="1216152"/>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174486"/>
            <a:ext cx="8229600" cy="707886"/>
          </a:xfrm>
          <a:prstGeom prst="rect">
            <a:avLst/>
          </a:prstGeom>
          <a:noFill/>
        </p:spPr>
        <p:txBody>
          <a:bodyPr wrap="square">
            <a:spAutoFit/>
          </a:bodyPr>
          <a:lstStyle/>
          <a:p>
            <a:pPr algn="ctr"/>
            <a:r>
              <a:rPr lang="en-US" sz="40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Rastanty Cortez" panose="02000506000000020003" pitchFamily="2" charset="0"/>
                <a:cs typeface="Times New Roman" panose="02020603050405020304" pitchFamily="18" charset="0"/>
              </a:rPr>
              <a:t>Price Improvement!</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biLevel thresh="50000"/>
            <a:extLst>
              <a:ext uri="{28A0092B-C50C-407E-A947-70E740481C1C}">
                <a14:useLocalDpi xmlns:a14="http://schemas.microsoft.com/office/drawing/2010/main" val="0"/>
              </a:ext>
            </a:extLst>
          </a:blip>
          <a:stretch>
            <a:fillRect/>
          </a:stretch>
        </p:blipFill>
        <p:spPr>
          <a:xfrm>
            <a:off x="6248400" y="3618850"/>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1719</TotalTime>
  <Words>222</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Rastanty Cortez</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2022-10-27T16:06:08Z</dcterms:modified>
</cp:coreProperties>
</file>