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12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33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452" y="5492366"/>
            <a:ext cx="7407497" cy="2479302"/>
          </a:xfrm>
        </p:spPr>
        <p:txBody>
          <a:bodyPr anchor="ctr">
            <a:noAutofit/>
          </a:bodyPr>
          <a:lstStyle/>
          <a:p>
            <a:r>
              <a:rPr lang="en-US" sz="1200" dirty="0">
                <a:solidFill>
                  <a:schemeClr val="tx1"/>
                </a:solidFill>
                <a:latin typeface="Verdana" panose="020B0604030504040204" pitchFamily="34" charset="0"/>
                <a:ea typeface="Verdana" panose="020B0604030504040204" pitchFamily="34" charset="0"/>
                <a:cs typeface="Verdana" panose="020B0604030504040204" pitchFamily="34" charset="0"/>
              </a:rPr>
              <a:t>A lovely home in one of Summerville’s most desired neighborhoods, River Birch. This two-story home has 4 true bedrooms with a bonus room which can be used as the 5th bedroom. When you step into the foyer, the first thing you will notice is the hardwood flooring throughout the main floor. The master suite is downstairs. It has a tray ceiling, a large walk-in closet, and a master bath equipped with a garden tub, separate shower and water room. The family room, with its cozy fireplace, is open to the kitchen. It also opens to the back yard where you will find a deck waiting for a barbecue. The kitchen has granite counters, 42” maple cabinets with molding, and stainless appliances - including a gas range. There is a formal dining room and living room, which could easily be used as a home office. Additionally, there is also an integrated sound system for music. This is an ENERGY SMART HOME with many energy efficient features including a NATURAL GAS TANKLESS WATER HEATER.</a:t>
            </a:r>
          </a:p>
        </p:txBody>
      </p:sp>
      <p:sp>
        <p:nvSpPr>
          <p:cNvPr id="4" name="Rectangle 3"/>
          <p:cNvSpPr/>
          <p:nvPr/>
        </p:nvSpPr>
        <p:spPr>
          <a:xfrm>
            <a:off x="1" y="9001405"/>
            <a:ext cx="7772399" cy="892552"/>
          </a:xfrm>
          <a:prstGeom prst="rect">
            <a:avLst/>
          </a:prstGeom>
        </p:spPr>
        <p:txBody>
          <a:bodyPr wrap="square">
            <a:spAutoFit/>
          </a:bodyPr>
          <a:lstStyle/>
          <a:p>
            <a:pPr algn="ctr"/>
            <a:r>
              <a:rPr lang="en-US" sz="1600" b="1" dirty="0">
                <a:solidFill>
                  <a:srgbClr val="0112FE"/>
                </a:solidFill>
                <a:latin typeface="Verdana" panose="020B0604030504040204" pitchFamily="34" charset="0"/>
                <a:ea typeface="Verdana" panose="020B0604030504040204" pitchFamily="34" charset="0"/>
                <a:cs typeface="Verdana" panose="020B0604030504040204" pitchFamily="34" charset="0"/>
              </a:rPr>
              <a:t>Sharon Sanders</a:t>
            </a:r>
          </a:p>
          <a:p>
            <a:pPr algn="ctr"/>
            <a:r>
              <a:rPr lang="pt-BR" sz="1200" dirty="0">
                <a:solidFill>
                  <a:srgbClr val="0112FE"/>
                </a:solidFill>
                <a:latin typeface="Verdana" panose="020B0604030504040204" pitchFamily="34" charset="0"/>
                <a:ea typeface="Verdana" panose="020B0604030504040204" pitchFamily="34" charset="0"/>
                <a:cs typeface="Verdana" panose="020B0604030504040204" pitchFamily="34" charset="0"/>
              </a:rPr>
              <a:t>O (843) 494-9284 | M (843) 817-2392</a:t>
            </a:r>
          </a:p>
          <a:p>
            <a:pPr algn="ctr"/>
            <a:r>
              <a:rPr lang="pt-BR" sz="1200" dirty="0">
                <a:solidFill>
                  <a:srgbClr val="0112FE"/>
                </a:solidFill>
                <a:latin typeface="Verdana" panose="020B0604030504040204" pitchFamily="34" charset="0"/>
                <a:ea typeface="Verdana" panose="020B0604030504040204" pitchFamily="34" charset="0"/>
                <a:cs typeface="Verdana" panose="020B0604030504040204" pitchFamily="34" charset="0"/>
              </a:rPr>
              <a:t>sbricesanders@gmail.com</a:t>
            </a:r>
          </a:p>
          <a:p>
            <a:pPr algn="ctr"/>
            <a:r>
              <a:rPr lang="pt-BR" sz="1200" dirty="0">
                <a:solidFill>
                  <a:srgbClr val="0112FE"/>
                </a:solidFill>
                <a:latin typeface="Verdana" panose="020B0604030504040204" pitchFamily="34" charset="0"/>
                <a:ea typeface="Verdana" panose="020B0604030504040204" pitchFamily="34" charset="0"/>
                <a:cs typeface="Verdana" panose="020B0604030504040204" pitchFamily="34" charset="0"/>
              </a:rPr>
              <a:t>www.homesolutionreservices.com</a:t>
            </a:r>
            <a:endParaRPr lang="en-US" sz="1200" dirty="0">
              <a:solidFill>
                <a:srgbClr val="0112FE"/>
              </a:solidFill>
              <a:latin typeface="Verdana" panose="020B0604030504040204" pitchFamily="34" charset="0"/>
              <a:ea typeface="Verdana" panose="020B0604030504040204" pitchFamily="34" charset="0"/>
              <a:cs typeface="Verdana" panose="020B0604030504040204" pitchFamily="34"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8250" y="533283"/>
            <a:ext cx="5575900" cy="4181925"/>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2452" y="7981731"/>
            <a:ext cx="1243584" cy="826851"/>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1728" y="7981731"/>
            <a:ext cx="1243584" cy="826851"/>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2452" y="9144000"/>
            <a:ext cx="1126703" cy="607363"/>
          </a:xfrm>
          <a:prstGeom prst="rect">
            <a:avLst/>
          </a:prstGeom>
        </p:spPr>
      </p:pic>
      <p:sp>
        <p:nvSpPr>
          <p:cNvPr id="13" name="Rectangle 12"/>
          <p:cNvSpPr/>
          <p:nvPr/>
        </p:nvSpPr>
        <p:spPr>
          <a:xfrm>
            <a:off x="0" y="9842956"/>
            <a:ext cx="7772399" cy="215444"/>
          </a:xfrm>
          <a:prstGeom prst="rect">
            <a:avLst/>
          </a:prstGeom>
        </p:spPr>
        <p:txBody>
          <a:bodyPr wrap="square">
            <a:spAutoFit/>
          </a:bodyPr>
          <a:lstStyle/>
          <a:p>
            <a:pPr algn="ctr"/>
            <a:r>
              <a:rPr lang="en-US" sz="800" dirty="0">
                <a:solidFill>
                  <a:schemeClr val="accent1">
                    <a:lumMod val="60000"/>
                    <a:lumOff val="40000"/>
                  </a:schemeClr>
                </a:solidFill>
                <a:latin typeface="Verdana" panose="020B0604030504040204" pitchFamily="34" charset="0"/>
                <a:ea typeface="Verdana" panose="020B0604030504040204" pitchFamily="34" charset="0"/>
                <a:cs typeface="Verdana" panose="020B0604030504040204" pitchFamily="34" charset="0"/>
              </a:rPr>
              <a:t>Home Solution Real Estate Services | 7679 Dorchester Road | North Charleston, SC 29418</a:t>
            </a:r>
          </a:p>
        </p:txBody>
      </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37090" y="7981731"/>
            <a:ext cx="1243584" cy="826851"/>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46365" y="7981731"/>
            <a:ext cx="1243584" cy="826851"/>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82453" y="4805568"/>
            <a:ext cx="7407496" cy="757032"/>
          </a:xfrm>
        </p:spPr>
        <p:txBody>
          <a:bodyPr>
            <a:normAutofit/>
          </a:bodyPr>
          <a:lstStyle/>
          <a:p>
            <a:r>
              <a:rPr lang="en-US" sz="2400"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rPr>
              <a:t>3005 Beauregard Court</a:t>
            </a:r>
            <a:br>
              <a:rPr lang="en-US" sz="2400"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rPr>
            </a:br>
            <a:r>
              <a:rPr lang="en-US" sz="1800"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rPr>
              <a:t>Summerville, SC 29485 | MLS# 17003416 | $335,000</a:t>
            </a:r>
          </a:p>
        </p:txBody>
      </p:sp>
      <p:sp>
        <p:nvSpPr>
          <p:cNvPr id="10" name="Rectangle 9"/>
          <p:cNvSpPr/>
          <p:nvPr/>
        </p:nvSpPr>
        <p:spPr>
          <a:xfrm>
            <a:off x="0" y="0"/>
            <a:ext cx="7772400" cy="523220"/>
          </a:xfrm>
          <a:prstGeom prst="rect">
            <a:avLst/>
          </a:prstGeom>
        </p:spPr>
        <p:txBody>
          <a:bodyPr wrap="square">
            <a:spAutoFit/>
          </a:bodyPr>
          <a:lstStyle/>
          <a:p>
            <a:pPr algn="ctr"/>
            <a:r>
              <a:rPr lang="en-US" sz="2800" b="1" i="1"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rPr>
              <a:t>Recently Reduced in River Birch</a:t>
            </a:r>
            <a:endParaRPr lang="en-US" sz="2800" i="1" dirty="0">
              <a:solidFill>
                <a:srgbClr val="0112FE"/>
              </a:solidFill>
              <a:effectLst>
                <a:outerShdw blurRad="50800" dist="38100" dir="2700000" algn="tl" rotWithShape="0">
                  <a:prstClr val="black">
                    <a:alpha val="40000"/>
                  </a:prstClr>
                </a:outerShdw>
              </a:effectLst>
              <a:latin typeface="Verdana" panose="020B0604030504040204" pitchFamily="34" charset="0"/>
              <a:ea typeface="Verdana" panose="020B0604030504040204" pitchFamily="34" charset="0"/>
              <a:cs typeface="Verdana" panose="020B0604030504040204" pitchFamily="34" charset="0"/>
            </a:endParaRPr>
          </a:p>
        </p:txBody>
      </p:sp>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84587" y="9144000"/>
            <a:ext cx="405361" cy="607363"/>
          </a:xfrm>
          <a:prstGeom prst="rect">
            <a:avLst/>
          </a:prstGeom>
        </p:spPr>
      </p:pic>
    </p:spTree>
    <p:extLst>
      <p:ext uri="{BB962C8B-B14F-4D97-AF65-F5344CB8AC3E}">
        <p14:creationId xmlns:p14="http://schemas.microsoft.com/office/powerpoint/2010/main" val="614605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233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Verdana</vt:lpstr>
      <vt:lpstr>Office Theme</vt:lpstr>
      <vt:lpstr>3005 Beauregard Court Summerville, SC 29485 | MLS# 17003416 | $335,000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22</cp:revision>
  <dcterms:created xsi:type="dcterms:W3CDTF">2006-08-16T00:00:00Z</dcterms:created>
  <dcterms:modified xsi:type="dcterms:W3CDTF">2017-03-21T18:30:28Z</dcterms:modified>
</cp:coreProperties>
</file>