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7/5/2017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7/5/2017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7/5/2017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7/5/2017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7/5/2017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7/5/2017</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6099" y="80671"/>
            <a:ext cx="5893953" cy="4420465"/>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4402" y="3113802"/>
            <a:ext cx="1733974" cy="1300481"/>
          </a:xfrm>
          <a:prstGeom prst="rect">
            <a:avLst/>
          </a:prstGeom>
          <a:ln>
            <a:solidFill>
              <a:schemeClr val="bg1"/>
            </a:solidFill>
          </a:ln>
          <a:effectLst>
            <a:outerShdw blurRad="190500" algn="tl" rotWithShape="0">
              <a:srgbClr val="000000">
                <a:alpha val="70000"/>
              </a:srgbClr>
            </a:outerShdw>
          </a:effectLst>
        </p:spPr>
      </p:pic>
      <p:sp>
        <p:nvSpPr>
          <p:cNvPr id="2" name="Title 1"/>
          <p:cNvSpPr>
            <a:spLocks noGrp="1"/>
          </p:cNvSpPr>
          <p:nvPr>
            <p:ph type="ctrTitle"/>
          </p:nvPr>
        </p:nvSpPr>
        <p:spPr>
          <a:xfrm>
            <a:off x="1816099" y="80671"/>
            <a:ext cx="5883730" cy="484050"/>
          </a:xfrm>
        </p:spPr>
        <p:txBody>
          <a:bodyPr anchor="ctr">
            <a:normAutofit/>
          </a:bodyPr>
          <a:lstStyle/>
          <a:p>
            <a:r>
              <a:rPr lang="en-US" sz="2000" i="1" dirty="0">
                <a:solidFill>
                  <a:srgbClr val="FFFF00"/>
                </a:solidFill>
                <a:effectLst>
                  <a:outerShdw blurRad="38100" dist="38100" dir="2700000" algn="tl">
                    <a:srgbClr val="000000">
                      <a:alpha val="43137"/>
                    </a:srgbClr>
                  </a:outerShdw>
                </a:effectLst>
                <a:latin typeface="Dakota" pitchFamily="2" charset="0"/>
              </a:rPr>
              <a:t>Better Than New in </a:t>
            </a:r>
            <a:r>
              <a:rPr lang="en-US" sz="2000" i="1" dirty="0" err="1">
                <a:solidFill>
                  <a:srgbClr val="FFFF00"/>
                </a:solidFill>
                <a:effectLst>
                  <a:outerShdw blurRad="38100" dist="38100" dir="2700000" algn="tl">
                    <a:srgbClr val="000000">
                      <a:alpha val="43137"/>
                    </a:srgbClr>
                  </a:outerShdw>
                </a:effectLst>
                <a:latin typeface="Dakota" pitchFamily="2" charset="0"/>
              </a:rPr>
              <a:t>Boltons</a:t>
            </a:r>
            <a:r>
              <a:rPr lang="en-US" sz="2000" i="1" dirty="0">
                <a:solidFill>
                  <a:srgbClr val="FFFF00"/>
                </a:solidFill>
                <a:effectLst>
                  <a:outerShdw blurRad="38100" dist="38100" dir="2700000" algn="tl">
                    <a:srgbClr val="000000">
                      <a:alpha val="43137"/>
                    </a:srgbClr>
                  </a:outerShdw>
                </a:effectLst>
                <a:latin typeface="Dakota" pitchFamily="2" charset="0"/>
              </a:rPr>
              <a:t> Landing!</a:t>
            </a:r>
          </a:p>
        </p:txBody>
      </p:sp>
      <p:sp>
        <p:nvSpPr>
          <p:cNvPr id="3" name="Subtitle 2"/>
          <p:cNvSpPr>
            <a:spLocks noGrp="1"/>
          </p:cNvSpPr>
          <p:nvPr>
            <p:ph type="subTitle" idx="1"/>
          </p:nvPr>
        </p:nvSpPr>
        <p:spPr>
          <a:xfrm>
            <a:off x="0" y="5339012"/>
            <a:ext cx="7772399" cy="3180678"/>
          </a:xfrm>
        </p:spPr>
        <p:txBody>
          <a:bodyPr anchor="ctr">
            <a:noAutofit/>
          </a:bodyPr>
          <a:lstStyle/>
          <a:p>
            <a:r>
              <a:rPr lang="en-US" sz="1600" dirty="0">
                <a:solidFill>
                  <a:schemeClr val="bg2">
                    <a:lumMod val="25000"/>
                  </a:schemeClr>
                </a:solidFill>
                <a:latin typeface="Franklin Gothic Book" panose="020B0503020102020204" pitchFamily="34" charset="0"/>
              </a:rPr>
              <a:t>Why wait when you can have a home that is in such pristine condition it feels like new construction! Located in popular </a:t>
            </a:r>
            <a:r>
              <a:rPr lang="en-US" sz="1600" dirty="0" err="1">
                <a:solidFill>
                  <a:schemeClr val="bg2">
                    <a:lumMod val="25000"/>
                  </a:schemeClr>
                </a:solidFill>
                <a:latin typeface="Franklin Gothic Book" panose="020B0503020102020204" pitchFamily="34" charset="0"/>
              </a:rPr>
              <a:t>Boltons</a:t>
            </a:r>
            <a:r>
              <a:rPr lang="en-US" sz="1600" dirty="0">
                <a:solidFill>
                  <a:schemeClr val="bg2">
                    <a:lumMod val="25000"/>
                  </a:schemeClr>
                </a:solidFill>
                <a:latin typeface="Franklin Gothic Book" panose="020B0503020102020204" pitchFamily="34" charset="0"/>
              </a:rPr>
              <a:t> Landing in Charleston, SC this Charming Charleston Style home is a no brainer! The huge kitchen with center island opens to the family room, a perfect layout for families and for entertaining. There are three bedrooms and the bonus room on the third floor could easily be used as a fourth bedroom, office, or guest quarters. The beautiful upgrades, including hardwoods throughout the first floor, new carpeting upstairs, gorgeous granite and more make a great impression. </a:t>
            </a:r>
            <a:r>
              <a:rPr lang="en-US" sz="1600" dirty="0" err="1">
                <a:solidFill>
                  <a:schemeClr val="bg2">
                    <a:lumMod val="25000"/>
                  </a:schemeClr>
                </a:solidFill>
                <a:latin typeface="Franklin Gothic Book" panose="020B0503020102020204" pitchFamily="34" charset="0"/>
              </a:rPr>
              <a:t>Boltons</a:t>
            </a:r>
            <a:r>
              <a:rPr lang="en-US" sz="1600" dirty="0">
                <a:solidFill>
                  <a:schemeClr val="bg2">
                    <a:lumMod val="25000"/>
                  </a:schemeClr>
                </a:solidFill>
                <a:latin typeface="Franklin Gothic Book" panose="020B0503020102020204" pitchFamily="34" charset="0"/>
              </a:rPr>
              <a:t> Landing has a zero entry pool, miles of walking trails and sidewalk lined streets and is a short ride to Historic Downtown Charleston, beaches, public boat launch, shopping and restaurants.  Don’t delay in making this move in ready home yours. Check out the 3D Walk Through Tour using  the link below and then call to schedule your appointment to see this beautiful home!</a:t>
            </a:r>
          </a:p>
          <a:p>
            <a:r>
              <a:rPr lang="en-US" sz="1600" b="1" dirty="0">
                <a:solidFill>
                  <a:schemeClr val="bg2">
                    <a:lumMod val="25000"/>
                  </a:schemeClr>
                </a:solidFill>
                <a:latin typeface="Franklin Gothic Book" panose="020B0503020102020204" pitchFamily="34" charset="0"/>
              </a:rPr>
              <a:t>Check out the 3D Walk Through Tour: </a:t>
            </a:r>
            <a:br>
              <a:rPr lang="en-US" sz="1600" b="1" dirty="0">
                <a:solidFill>
                  <a:schemeClr val="bg2">
                    <a:lumMod val="25000"/>
                  </a:schemeClr>
                </a:solidFill>
                <a:latin typeface="Franklin Gothic Book" panose="020B0503020102020204" pitchFamily="34" charset="0"/>
              </a:rPr>
            </a:br>
            <a:r>
              <a:rPr lang="en-US" sz="1600" b="1" dirty="0">
                <a:solidFill>
                  <a:schemeClr val="bg2">
                    <a:lumMod val="25000"/>
                  </a:schemeClr>
                </a:solidFill>
                <a:latin typeface="Franklin Gothic Book" panose="020B0503020102020204" pitchFamily="34" charset="0"/>
              </a:rPr>
              <a:t>https://my.matterport.com/show/?m=JdpsXLkmnq9</a:t>
            </a:r>
            <a:endParaRPr lang="en-US" sz="1600" b="1" i="1" dirty="0">
              <a:solidFill>
                <a:schemeClr val="bg2">
                  <a:lumMod val="25000"/>
                </a:schemeClr>
              </a:solidFill>
              <a:latin typeface="Franklin Gothic Book" panose="020B0503020102020204" pitchFamily="34" charset="0"/>
            </a:endParaRPr>
          </a:p>
        </p:txBody>
      </p:sp>
      <p:sp>
        <p:nvSpPr>
          <p:cNvPr id="6" name="Rectangle 5"/>
          <p:cNvSpPr/>
          <p:nvPr/>
        </p:nvSpPr>
        <p:spPr>
          <a:xfrm>
            <a:off x="0" y="8551833"/>
            <a:ext cx="7772400" cy="1477328"/>
          </a:xfrm>
          <a:prstGeom prst="rect">
            <a:avLst/>
          </a:prstGeom>
        </p:spPr>
        <p:txBody>
          <a:bodyPr wrap="square">
            <a:spAutoFit/>
          </a:bodyPr>
          <a:lstStyle/>
          <a:p>
            <a:pPr algn="ctr"/>
            <a:r>
              <a:rPr lang="en-US" b="1" dirty="0">
                <a:solidFill>
                  <a:srgbClr val="C00000"/>
                </a:solidFill>
                <a:latin typeface="Franklin Gothic Book" panose="020B0503020102020204" pitchFamily="34" charset="0"/>
              </a:rPr>
              <a:t>Ellen O'Neil</a:t>
            </a:r>
          </a:p>
          <a:p>
            <a:pPr algn="ctr"/>
            <a:r>
              <a:rPr lang="en-US" sz="1200" dirty="0">
                <a:solidFill>
                  <a:srgbClr val="C00000"/>
                </a:solidFill>
                <a:latin typeface="Franklin Gothic Book" panose="020B0503020102020204" pitchFamily="34" charset="0"/>
              </a:rPr>
              <a:t>Broker/Owner</a:t>
            </a:r>
          </a:p>
          <a:p>
            <a:pPr algn="ctr"/>
            <a:r>
              <a:rPr lang="en-US" sz="1200" dirty="0">
                <a:solidFill>
                  <a:srgbClr val="C00000"/>
                </a:solidFill>
                <a:latin typeface="Franklin Gothic Book" panose="020B0503020102020204" pitchFamily="34" charset="0"/>
              </a:rPr>
              <a:t>Ellen O'Neil Realty</a:t>
            </a:r>
          </a:p>
          <a:p>
            <a:pPr algn="ctr"/>
            <a:r>
              <a:rPr lang="en-US" sz="1200" dirty="0">
                <a:solidFill>
                  <a:srgbClr val="C00000"/>
                </a:solidFill>
                <a:latin typeface="Franklin Gothic Book" panose="020B0503020102020204" pitchFamily="34" charset="0"/>
              </a:rPr>
              <a:t>ABR, e-PRO, CNE</a:t>
            </a:r>
          </a:p>
          <a:p>
            <a:pPr algn="ctr"/>
            <a:r>
              <a:rPr lang="en-US" sz="1200" dirty="0">
                <a:solidFill>
                  <a:srgbClr val="C00000"/>
                </a:solidFill>
                <a:latin typeface="Franklin Gothic Book" panose="020B0503020102020204" pitchFamily="34" charset="0"/>
              </a:rPr>
              <a:t>Charleston Realtor of Distinction</a:t>
            </a:r>
          </a:p>
          <a:p>
            <a:pPr algn="ctr"/>
            <a:r>
              <a:rPr lang="en-US" sz="1200" dirty="0">
                <a:solidFill>
                  <a:srgbClr val="C00000"/>
                </a:solidFill>
                <a:latin typeface="Franklin Gothic Book" panose="020B0503020102020204" pitchFamily="34" charset="0"/>
              </a:rPr>
              <a:t>(843)300-8530</a:t>
            </a:r>
          </a:p>
          <a:p>
            <a:pPr algn="ctr"/>
            <a:r>
              <a:rPr lang="en-US" sz="1200" dirty="0">
                <a:solidFill>
                  <a:srgbClr val="C00000"/>
                </a:solidFill>
                <a:latin typeface="Franklin Gothic Book" panose="020B0503020102020204" pitchFamily="34" charset="0"/>
              </a:rPr>
              <a:t>http://EllenONeilRealty.com</a:t>
            </a:r>
            <a:endParaRPr lang="en-US" dirty="0">
              <a:solidFill>
                <a:srgbClr val="C00000"/>
              </a:solidFill>
              <a:latin typeface="Franklin Gothic Book" panose="020B0503020102020204" pitchFamily="34"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082" y="80671"/>
            <a:ext cx="1490472" cy="838718"/>
          </a:xfrm>
          <a:prstGeom prst="rect">
            <a:avLst/>
          </a:prstGeom>
          <a:ln>
            <a:noFill/>
          </a:ln>
          <a:effectLst/>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082" y="2468393"/>
            <a:ext cx="1490472" cy="838718"/>
          </a:xfrm>
          <a:prstGeom prst="rect">
            <a:avLst/>
          </a:prstGeom>
          <a:ln>
            <a:noFill/>
          </a:ln>
          <a:effectLst/>
        </p:spPr>
      </p:pic>
      <p:pic>
        <p:nvPicPr>
          <p:cNvPr id="11" name="Picture 10"/>
          <p:cNvPicPr>
            <a:picLocks noChangeAspect="1"/>
          </p:cNvPicPr>
          <p:nvPr/>
        </p:nvPicPr>
        <p:blipFill rotWithShape="1">
          <a:blip r:embed="rId6">
            <a:extLst>
              <a:ext uri="{28A0092B-C50C-407E-A947-70E740481C1C}">
                <a14:useLocalDpi xmlns:a14="http://schemas.microsoft.com/office/drawing/2010/main" val="0"/>
              </a:ext>
            </a:extLst>
          </a:blip>
          <a:srcRect b="24971"/>
          <a:stretch/>
        </p:blipFill>
        <p:spPr>
          <a:xfrm>
            <a:off x="87082" y="3662418"/>
            <a:ext cx="1490472" cy="838718"/>
          </a:xfrm>
          <a:prstGeom prst="rect">
            <a:avLst/>
          </a:prstGeom>
          <a:ln>
            <a:noFill/>
          </a:ln>
          <a:effectLst/>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082" y="1274696"/>
            <a:ext cx="1490472" cy="838390"/>
          </a:xfrm>
          <a:prstGeom prst="rect">
            <a:avLst/>
          </a:prstGeom>
          <a:ln>
            <a:noFill/>
          </a:ln>
          <a:effectLst/>
        </p:spPr>
      </p:pic>
      <p:sp>
        <p:nvSpPr>
          <p:cNvPr id="15" name="Rectangle 14"/>
          <p:cNvSpPr/>
          <p:nvPr/>
        </p:nvSpPr>
        <p:spPr>
          <a:xfrm>
            <a:off x="0" y="4548184"/>
            <a:ext cx="7772400" cy="707886"/>
          </a:xfrm>
          <a:prstGeom prst="rect">
            <a:avLst/>
          </a:prstGeom>
        </p:spPr>
        <p:txBody>
          <a:bodyPr wrap="square">
            <a:spAutoFit/>
          </a:bodyPr>
          <a:lstStyle/>
          <a:p>
            <a:pPr algn="ctr"/>
            <a:r>
              <a:rPr lang="en-US" sz="2400" b="1" dirty="0">
                <a:solidFill>
                  <a:srgbClr val="C00000"/>
                </a:solidFill>
                <a:latin typeface="Franklin Gothic Book" panose="020B0503020102020204" pitchFamily="34" charset="0"/>
              </a:rPr>
              <a:t>3006 Scuba Drive</a:t>
            </a:r>
          </a:p>
          <a:p>
            <a:pPr algn="ctr"/>
            <a:r>
              <a:rPr lang="en-US" sz="1600" dirty="0">
                <a:solidFill>
                  <a:srgbClr val="C00000"/>
                </a:solidFill>
                <a:latin typeface="Franklin Gothic Book" panose="020B0503020102020204" pitchFamily="34" charset="0"/>
              </a:rPr>
              <a:t>Charleston, SC 29414 ~ MLS# 17016913 ~ $319,500</a:t>
            </a:r>
            <a:endParaRPr lang="en-US" sz="1200" dirty="0">
              <a:solidFill>
                <a:srgbClr val="C00000"/>
              </a:solidFill>
              <a:latin typeface="Franklin Gothic Book" panose="020B0503020102020204" pitchFamily="34" charset="0"/>
            </a:endParaRPr>
          </a:p>
        </p:txBody>
      </p:sp>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590226" y="8953247"/>
            <a:ext cx="2141267" cy="674499"/>
          </a:xfrm>
          <a:prstGeom prst="rect">
            <a:avLst/>
          </a:prstGeom>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231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Better Than New in Boltons Landing!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15</cp:revision>
  <dcterms:created xsi:type="dcterms:W3CDTF">2016-07-16T19:46:25Z</dcterms:created>
  <dcterms:modified xsi:type="dcterms:W3CDTF">2017-07-05T16:11:08Z</dcterms:modified>
</cp:coreProperties>
</file>