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3301 </a:t>
            </a:r>
            <a:r>
              <a:rPr lang="en-US" sz="1200" dirty="0" err="1">
                <a:solidFill>
                  <a:schemeClr val="tx1"/>
                </a:solidFill>
                <a:latin typeface="Century Gothic" panose="020B0502020202020204" pitchFamily="34" charset="0"/>
              </a:rPr>
              <a:t>Salterbeck</a:t>
            </a:r>
            <a:r>
              <a:rPr lang="en-US" sz="1200" dirty="0">
                <a:solidFill>
                  <a:schemeClr val="tx1"/>
                </a:solidFill>
                <a:latin typeface="Century Gothic" panose="020B0502020202020204" pitchFamily="34" charset="0"/>
              </a:rPr>
              <a:t> Ct Suite 100 | Mt. Pleasant, SC 29466</a:t>
            </a: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Century Gothic" panose="020B0502020202020204" pitchFamily="34" charset="0"/>
              </a:rPr>
              <a:t>Debbie Himebaugh</a:t>
            </a:r>
          </a:p>
          <a:p>
            <a:pPr algn="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dirty="0">
                <a:latin typeface="Century Gothic" panose="020B0502020202020204" pitchFamily="34" charset="0"/>
              </a:rPr>
              <a:t>www.DebbieHimebaugh.com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050403"/>
          </a:xfrm>
        </p:spPr>
        <p:txBody>
          <a:bodyPr anchor="ctr">
            <a:noAutofit/>
          </a:bodyPr>
          <a:lstStyle/>
          <a:p>
            <a:r>
              <a:rPr lang="en-US" sz="1500" dirty="0">
                <a:latin typeface="Century Gothic" panose="020B0502020202020204" pitchFamily="34" charset="0"/>
              </a:rPr>
              <a:t>BEAUTIFUL 3-story townhouse with Garage and Private Backyard in desirable Carolina Bay subdivision. This extremely spacious 3-story townhome has 4 Bedrooms/3 Full Baths. Loaded with Upgrades - 42'' Maple Cabinets, stainless steel appliances, </a:t>
            </a:r>
            <a:r>
              <a:rPr lang="en-US" sz="1500" dirty="0" err="1">
                <a:latin typeface="Century Gothic" panose="020B0502020202020204" pitchFamily="34" charset="0"/>
              </a:rPr>
              <a:t>Silastone</a:t>
            </a:r>
            <a:r>
              <a:rPr lang="en-US" sz="1500" dirty="0">
                <a:latin typeface="Century Gothic" panose="020B0502020202020204" pitchFamily="34" charset="0"/>
              </a:rPr>
              <a:t> countertops, Fireplace with Gas logs, beautiful Hardwood floors throughout first floor, a 3rd floor BONUS room with skylights and MORE!!! The Master SUITE has a tray ceiling, walk in closet, dual sinks, garden tub and separate glass shower. Each level is temperature controlled by its own thermostat. CAREFREE LIVING in this home as the regime fee includes: pest control &amp; termite bond, exterior pressure washing, gutter cleaning, lawn care, shrub/tree trimming, irrigation, pond maintenance. There are 3 neighborhood Pools, Dog Park, Playground, PLUS a 3 acre central park area make this sidewalk neighborhood so desirable. Community has tons of walking/biking/running trails/free work out groups/movies in the park/food truck Friday's</a:t>
            </a:r>
            <a:endParaRPr lang="en-US" sz="1500" b="1" dirty="0">
              <a:solidFill>
                <a:schemeClr val="tx1">
                  <a:lumMod val="85000"/>
                  <a:lumOff val="15000"/>
                </a:schemeClr>
              </a:solidFill>
              <a:latin typeface="Century Gothic" panose="020B0502020202020204" pitchFamily="34" charset="0"/>
            </a:endParaRPr>
          </a:p>
        </p:txBody>
      </p:sp>
      <p:sp>
        <p:nvSpPr>
          <p:cNvPr id="13" name="Rectangle 12"/>
          <p:cNvSpPr/>
          <p:nvPr/>
        </p:nvSpPr>
        <p:spPr>
          <a:xfrm>
            <a:off x="1066801" y="76201"/>
            <a:ext cx="4267199" cy="892552"/>
          </a:xfrm>
          <a:prstGeom prst="rect">
            <a:avLst/>
          </a:prstGeom>
        </p:spPr>
        <p:txBody>
          <a:bodyPr wrap="square">
            <a:spAutoFit/>
          </a:bodyPr>
          <a:lstStyle/>
          <a:p>
            <a:r>
              <a:rPr lang="en-US" sz="2800" dirty="0">
                <a:solidFill>
                  <a:srgbClr val="C00000"/>
                </a:solidFill>
                <a:latin typeface="IncognitoMeridies" panose="00000400000000000000" pitchFamily="2" charset="0"/>
              </a:rPr>
              <a:t>Carolina Bay Open House</a:t>
            </a:r>
          </a:p>
          <a:p>
            <a:r>
              <a:rPr lang="en-US" sz="2400" dirty="0">
                <a:solidFill>
                  <a:srgbClr val="FFC000"/>
                </a:solidFill>
                <a:latin typeface="IncognitoMeridies" panose="00000400000000000000" pitchFamily="2" charset="0"/>
              </a:rPr>
              <a:t>Sunday July 8</a:t>
            </a:r>
            <a:r>
              <a:rPr lang="en-US" sz="2400" baseline="30000" dirty="0">
                <a:solidFill>
                  <a:srgbClr val="FFC000"/>
                </a:solidFill>
                <a:latin typeface="IncognitoMeridies" panose="00000400000000000000" pitchFamily="2" charset="0"/>
              </a:rPr>
              <a:t>th</a:t>
            </a:r>
            <a:r>
              <a:rPr lang="en-US" sz="2400" dirty="0">
                <a:solidFill>
                  <a:srgbClr val="FFC000"/>
                </a:solidFill>
                <a:latin typeface="IncognitoMeridies" panose="00000400000000000000" pitchFamily="2" charset="0"/>
              </a:rPr>
              <a:t>, 1:00-4:00</a:t>
            </a: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3009 Candela Grove Drive | Charleston | MLS# 18012013 | $275,000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4618" y="1752364"/>
            <a:ext cx="5003165" cy="3752372"/>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109" y="2706128"/>
            <a:ext cx="1188100" cy="891074"/>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109" y="1752363"/>
            <a:ext cx="1188100" cy="891074"/>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107" y="3659893"/>
            <a:ext cx="1188103" cy="891076"/>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08" y="4613661"/>
            <a:ext cx="1188101" cy="891075"/>
          </a:xfrm>
          <a:prstGeom prst="rect">
            <a:avLst/>
          </a:prstGeom>
          <a:ln>
            <a:noFill/>
          </a:ln>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0192" y="2706130"/>
            <a:ext cx="1188100" cy="891074"/>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0192" y="1752364"/>
            <a:ext cx="1188100" cy="891074"/>
          </a:xfrm>
          <a:prstGeom prst="rect">
            <a:avLst/>
          </a:prstGeom>
          <a:ln>
            <a:noFill/>
          </a:ln>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0192" y="3659896"/>
            <a:ext cx="1188100" cy="891074"/>
          </a:xfrm>
          <a:prstGeom prst="rect">
            <a:avLst/>
          </a:prstGeom>
          <a:ln>
            <a:no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0192" y="4613662"/>
            <a:ext cx="1188100" cy="891074"/>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242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2018-07-06T21:06:58Z</dcterms:modified>
</cp:coreProperties>
</file>