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66" d="100"/>
          <a:sy n="66" d="100"/>
        </p:scale>
        <p:origin x="2244" y="-53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g"/><Relationship Id="rId13" Type="http://schemas.openxmlformats.org/officeDocument/2006/relationships/image" Target="../media/image11.jpeg"/><Relationship Id="rId3" Type="http://schemas.openxmlformats.org/officeDocument/2006/relationships/hyperlink" Target="mailto:susankraber1@gmail.com" TargetMode="External"/><Relationship Id="rId7" Type="http://schemas.openxmlformats.org/officeDocument/2006/relationships/image" Target="../media/image5.jpg"/><Relationship Id="rId12" Type="http://schemas.openxmlformats.org/officeDocument/2006/relationships/image" Target="../media/image10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jpg"/><Relationship Id="rId5" Type="http://schemas.openxmlformats.org/officeDocument/2006/relationships/image" Target="../media/image3.jp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485" y="0"/>
            <a:ext cx="7772400" cy="609600"/>
          </a:xfrm>
          <a:solidFill>
            <a:schemeClr val="tx2">
              <a:lumMod val="75000"/>
            </a:schemeClr>
          </a:solidFill>
        </p:spPr>
        <p:txBody>
          <a:bodyPr anchor="b">
            <a:noAutofit/>
          </a:bodyPr>
          <a:lstStyle/>
          <a:p>
            <a:r>
              <a:rPr lang="en-US" sz="3400" b="1" i="1" dirty="0">
                <a:solidFill>
                  <a:schemeClr val="bg1"/>
                </a:solidFill>
                <a:effectLst>
                  <a:innerShdw blurRad="114300">
                    <a:prstClr val="black"/>
                  </a:innerShdw>
                </a:effectLst>
                <a:latin typeface="Cambria" panose="02040503050406030204" pitchFamily="18" charset="0"/>
              </a:rPr>
              <a:t>3% in Closing Costs!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351" y="5262110"/>
            <a:ext cx="7538728" cy="1941492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tx2">
                    <a:lumMod val="75000"/>
                  </a:schemeClr>
                </a:solidFill>
                <a:latin typeface="Cambria" panose="02040503050406030204" pitchFamily="18" charset="0"/>
              </a:rPr>
              <a:t>Beautifully renovated - laminate floors on main, with tile in kitchen, freshly, professionally painted, walk into a huge spacious and bright great room with a fireplace. Located within walking distance to 3 schools! Full sod - The Madison Plan, two story/two car garage, 3 bedrooms, 2.5 baths and a huge loft area - great flex space. Black appliances in kitchen and upgraded flooring; master suite is a 18' x 15' deluxe master bath with garden tub and separate shower. Front porch elevation! 10 x 12 patio. Sellers will pay 3% closing costs and AHS Home Warranty with acceptable offer.</a:t>
            </a:r>
            <a:endParaRPr lang="en-US" sz="1500" i="1" dirty="0">
              <a:solidFill>
                <a:schemeClr val="tx2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0157" y="9006478"/>
            <a:ext cx="787661" cy="8091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-1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Susan Woodworth </a:t>
            </a:r>
            <a:r>
              <a:rPr lang="en-US" sz="1600" b="1" dirty="0" err="1">
                <a:latin typeface="Cambria" panose="02040503050406030204" pitchFamily="18" charset="0"/>
              </a:rPr>
              <a:t>Kraber</a:t>
            </a:r>
            <a:endParaRPr lang="en-US" sz="1600" b="1" dirty="0">
              <a:latin typeface="Cambria" panose="02040503050406030204" pitchFamily="18" charset="0"/>
            </a:endParaRP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Mobile - (843) 779-9655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  <a:hlinkClick r:id="rId3"/>
              </a:rPr>
              <a:t>susankraber1@gmail.com</a:t>
            </a:r>
            <a:r>
              <a:rPr lang="en-US" sz="1200" dirty="0">
                <a:latin typeface="Cambria" panose="02040503050406030204" pitchFamily="18" charset="0"/>
              </a:rPr>
              <a:t> 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1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ERA Wilder Realty, 125-F </a:t>
            </a:r>
            <a:r>
              <a:rPr lang="en-US" sz="900" dirty="0" err="1">
                <a:latin typeface="Cambria" panose="02040503050406030204" pitchFamily="18" charset="0"/>
              </a:rPr>
              <a:t>Wappoo</a:t>
            </a:r>
            <a:r>
              <a:rPr lang="en-US" sz="900" dirty="0">
                <a:latin typeface="Cambria" panose="02040503050406030204" pitchFamily="18" charset="0"/>
              </a:rPr>
              <a:t> Creek Dr, Charleston, SC 29412</a:t>
            </a:r>
          </a:p>
        </p:txBody>
      </p:sp>
      <p:sp>
        <p:nvSpPr>
          <p:cNvPr id="8" name="Rectangle 7"/>
          <p:cNvSpPr/>
          <p:nvPr/>
        </p:nvSpPr>
        <p:spPr>
          <a:xfrm>
            <a:off x="-1485" y="4111746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3009 </a:t>
            </a:r>
            <a:r>
              <a:rPr lang="en-US" sz="2800" b="1" dirty="0" err="1">
                <a:solidFill>
                  <a:schemeClr val="tx2"/>
                </a:solidFill>
                <a:latin typeface="Cambria" panose="02040503050406030204" pitchFamily="18" charset="0"/>
              </a:rPr>
              <a:t>Kinswood</a:t>
            </a:r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 Lane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Hunters Bend ~ Ladson, SC 29456</a:t>
            </a:r>
          </a:p>
          <a:p>
            <a:pPr algn="ctr"/>
            <a:r>
              <a:rPr lang="en-US" sz="1800" b="1" dirty="0">
                <a:solidFill>
                  <a:schemeClr val="accent1">
                    <a:lumMod val="75000"/>
                  </a:schemeClr>
                </a:solidFill>
                <a:latin typeface="Cambria" panose="02040503050406030204" pitchFamily="18" charset="0"/>
              </a:rPr>
              <a:t>MLS# 17005154 ~ $220,000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40632" y="9058363"/>
            <a:ext cx="703168" cy="705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-4572000" y="609600"/>
            <a:ext cx="4242209" cy="52322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pPr algn="ctr"/>
            <a:r>
              <a:rPr lang="en-US" sz="2800" b="1" i="1" dirty="0">
                <a:ln w="12700">
                  <a:solidFill>
                    <a:schemeClr val="bg1"/>
                  </a:solidFill>
                  <a:prstDash val="solid"/>
                </a:ln>
                <a:solidFill>
                  <a:srgbClr val="EA2D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ambria" panose="02040503050406030204" pitchFamily="18" charset="0"/>
              </a:rPr>
              <a:t>$50 Gas Card Drawing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560"/>
          <a:stretch/>
        </p:blipFill>
        <p:spPr>
          <a:xfrm>
            <a:off x="1636815" y="732765"/>
            <a:ext cx="4495800" cy="3305835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4958" y="7276748"/>
            <a:ext cx="905256" cy="1207009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9942" y="7276748"/>
            <a:ext cx="905256" cy="1207010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926" y="7276748"/>
            <a:ext cx="905256" cy="1207010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9910" y="7276748"/>
            <a:ext cx="905256" cy="1207010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4894" y="7276748"/>
            <a:ext cx="905256" cy="1207010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1" name="Picture 20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44" r="14284"/>
          <a:stretch/>
        </p:blipFill>
        <p:spPr>
          <a:xfrm>
            <a:off x="24990" y="7276748"/>
            <a:ext cx="905256" cy="1207005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974" y="7276748"/>
            <a:ext cx="905256" cy="1207009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49876" y="7276748"/>
            <a:ext cx="905256" cy="1207008"/>
          </a:xfrm>
          <a:prstGeom prst="rect">
            <a:avLst/>
          </a:prstGeom>
          <a:ln w="12700" cap="sq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167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3% in Closing Costs!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37</cp:revision>
  <dcterms:created xsi:type="dcterms:W3CDTF">2006-08-16T00:00:00Z</dcterms:created>
  <dcterms:modified xsi:type="dcterms:W3CDTF">2017-03-16T16:03:06Z</dcterms:modified>
</cp:coreProperties>
</file>