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172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0951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81038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59861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42337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B87BD2-079C-4EE9-A540-83B3FE7E79BA}" type="datetimeFigureOut">
              <a:rPr lang="en-US" smtClean="0"/>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174389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B87BD2-079C-4EE9-A540-83B3FE7E79BA}" type="datetimeFigureOut">
              <a:rPr lang="en-US" smtClean="0"/>
              <a:t>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69891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87BD2-079C-4EE9-A540-83B3FE7E79BA}" type="datetimeFigureOut">
              <a:rPr lang="en-US" smtClean="0"/>
              <a:t>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4035148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87BD2-079C-4EE9-A540-83B3FE7E79BA}" type="datetimeFigureOut">
              <a:rPr lang="en-US" smtClean="0"/>
              <a:t>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72841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87BD2-079C-4EE9-A540-83B3FE7E79BA}" type="datetimeFigureOut">
              <a:rPr lang="en-US" smtClean="0"/>
              <a:t>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868188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22191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07292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0B87BD2-079C-4EE9-A540-83B3FE7E79BA}" type="datetimeFigureOut">
              <a:rPr lang="en-US" smtClean="0"/>
              <a:t>2/6/2018</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6383DD48-4707-442F-9460-CED50651938C}" type="slidenum">
              <a:rPr lang="en-US" smtClean="0"/>
              <a:t>‹#›</a:t>
            </a:fld>
            <a:endParaRPr lang="en-US"/>
          </a:p>
        </p:txBody>
      </p:sp>
    </p:spTree>
    <p:extLst>
      <p:ext uri="{BB962C8B-B14F-4D97-AF65-F5344CB8AC3E}">
        <p14:creationId xmlns:p14="http://schemas.microsoft.com/office/powerpoint/2010/main" val="27023913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3"/>
          <p:cNvSpPr txBox="1">
            <a:spLocks noChangeArrowheads="1"/>
          </p:cNvSpPr>
          <p:nvPr/>
        </p:nvSpPr>
        <p:spPr bwMode="auto">
          <a:xfrm>
            <a:off x="3899507" y="9122779"/>
            <a:ext cx="3872893"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r" defTabSz="914400" eaLnBrk="0" fontAlgn="base" hangingPunct="0">
              <a:spcBef>
                <a:spcPct val="0"/>
              </a:spcBef>
              <a:spcAft>
                <a:spcPct val="0"/>
              </a:spcAft>
            </a:pPr>
            <a:r>
              <a:rPr lang="en-US" altLang="en-US" sz="1200" dirty="0">
                <a:solidFill>
                  <a:schemeClr val="tx2"/>
                </a:solidFill>
                <a:latin typeface="Trebuchet MS" panose="020B0603020202020204" pitchFamily="34" charset="0"/>
              </a:rPr>
              <a:t>Carolina One Real Estate</a:t>
            </a:r>
            <a:br>
              <a:rPr lang="en-US" altLang="en-US" sz="1200" dirty="0">
                <a:solidFill>
                  <a:schemeClr val="tx2"/>
                </a:solidFill>
                <a:latin typeface="Trebuchet MS" panose="020B0603020202020204" pitchFamily="34" charset="0"/>
              </a:rPr>
            </a:br>
            <a:r>
              <a:rPr lang="en-US" altLang="en-US" sz="1200" dirty="0">
                <a:solidFill>
                  <a:schemeClr val="tx2"/>
                </a:solidFill>
                <a:latin typeface="Trebuchet MS" panose="020B0603020202020204" pitchFamily="34" charset="0"/>
              </a:rPr>
              <a:t>2713 Highway 17 North</a:t>
            </a:r>
          </a:p>
          <a:p>
            <a:pPr lvl="0" algn="r" defTabSz="914400" eaLnBrk="0" fontAlgn="base" hangingPunct="0">
              <a:spcBef>
                <a:spcPct val="0"/>
              </a:spcBef>
              <a:spcAft>
                <a:spcPct val="0"/>
              </a:spcAft>
            </a:pPr>
            <a:r>
              <a:rPr lang="en-US" altLang="en-US" sz="1200" dirty="0">
                <a:solidFill>
                  <a:schemeClr val="tx2"/>
                </a:solidFill>
                <a:latin typeface="Trebuchet MS" panose="020B0603020202020204" pitchFamily="34" charset="0"/>
              </a:rPr>
              <a:t>Mt. Pleasant, SC 29466</a:t>
            </a:r>
            <a:endParaRPr kumimoji="0" lang="en-US" altLang="en-US" sz="1200" b="0" i="0" u="none" strike="noStrike" cap="none" normalizeH="0" baseline="0" dirty="0">
              <a:ln>
                <a:noFill/>
              </a:ln>
              <a:solidFill>
                <a:schemeClr val="tx2"/>
              </a:solidFill>
              <a:effectLst/>
              <a:latin typeface="Trebuchet MS" panose="020B0603020202020204" pitchFamily="34" charset="0"/>
            </a:endParaRPr>
          </a:p>
        </p:txBody>
      </p:sp>
      <p:sp>
        <p:nvSpPr>
          <p:cNvPr id="6" name="Text Box 12"/>
          <p:cNvSpPr txBox="1">
            <a:spLocks noChangeArrowheads="1"/>
          </p:cNvSpPr>
          <p:nvPr/>
        </p:nvSpPr>
        <p:spPr bwMode="auto">
          <a:xfrm>
            <a:off x="0" y="9122779"/>
            <a:ext cx="387378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defTabSz="914400" eaLnBrk="0" fontAlgn="base" hangingPunct="0">
              <a:spcBef>
                <a:spcPct val="0"/>
              </a:spcBef>
              <a:spcAft>
                <a:spcPct val="0"/>
              </a:spcAft>
            </a:pPr>
            <a:r>
              <a:rPr lang="en-US" altLang="en-US" sz="1600" b="1" dirty="0">
                <a:solidFill>
                  <a:schemeClr val="tx2"/>
                </a:solidFill>
                <a:latin typeface="Trebuchet MS" panose="020B0603020202020204" pitchFamily="34" charset="0"/>
              </a:rPr>
              <a:t>Derrick McDuffee</a:t>
            </a:r>
          </a:p>
          <a:p>
            <a:pPr lvl="0" defTabSz="914400" eaLnBrk="0" fontAlgn="base" hangingPunct="0">
              <a:spcBef>
                <a:spcPct val="0"/>
              </a:spcBef>
              <a:spcAft>
                <a:spcPct val="0"/>
              </a:spcAft>
            </a:pPr>
            <a:r>
              <a:rPr lang="en-US" altLang="en-US" sz="1000" dirty="0">
                <a:solidFill>
                  <a:schemeClr val="tx2"/>
                </a:solidFill>
                <a:latin typeface="Trebuchet MS" panose="020B0603020202020204" pitchFamily="34" charset="0"/>
              </a:rPr>
              <a:t>(843) 371-2890</a:t>
            </a:r>
          </a:p>
          <a:p>
            <a:pPr lvl="0" defTabSz="914400" eaLnBrk="0" fontAlgn="base" hangingPunct="0">
              <a:spcBef>
                <a:spcPct val="0"/>
              </a:spcBef>
              <a:spcAft>
                <a:spcPct val="0"/>
              </a:spcAft>
            </a:pPr>
            <a:r>
              <a:rPr lang="en-US" altLang="en-US" sz="1000" dirty="0">
                <a:solidFill>
                  <a:schemeClr val="tx2"/>
                </a:solidFill>
                <a:latin typeface="Trebuchet MS" panose="020B0603020202020204" pitchFamily="34" charset="0"/>
              </a:rPr>
              <a:t>derrick.mcduffee@carolinaone.com</a:t>
            </a:r>
            <a:endParaRPr kumimoji="0" lang="en-US" altLang="en-US" sz="1000" i="0" u="none" strike="noStrike" cap="none" normalizeH="0" baseline="0" dirty="0">
              <a:ln>
                <a:noFill/>
              </a:ln>
              <a:solidFill>
                <a:schemeClr val="tx2"/>
              </a:solidFill>
              <a:effectLst/>
              <a:latin typeface="Trebuchet MS" panose="020B0603020202020204" pitchFamily="34" charset="0"/>
            </a:endParaRPr>
          </a:p>
        </p:txBody>
      </p:sp>
      <p:sp>
        <p:nvSpPr>
          <p:cNvPr id="5" name="Text Box 4"/>
          <p:cNvSpPr txBox="1">
            <a:spLocks noChangeArrowheads="1"/>
          </p:cNvSpPr>
          <p:nvPr/>
        </p:nvSpPr>
        <p:spPr bwMode="auto">
          <a:xfrm>
            <a:off x="0" y="4911353"/>
            <a:ext cx="7772400" cy="3158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500" dirty="0">
                <a:solidFill>
                  <a:schemeClr val="tx2"/>
                </a:solidFill>
                <a:latin typeface="Trebuchet MS" panose="020B0603020202020204" pitchFamily="34" charset="0"/>
                <a:ea typeface="Tahoma" panose="020B0604030504040204" pitchFamily="34" charset="0"/>
                <a:cs typeface="Tahoma" panose="020B0604030504040204" pitchFamily="34" charset="0"/>
              </a:rPr>
              <a:t>Turn into </a:t>
            </a:r>
            <a:r>
              <a:rPr lang="en-US" altLang="en-US" sz="1500" dirty="0" err="1">
                <a:solidFill>
                  <a:schemeClr val="tx2"/>
                </a:solidFill>
                <a:latin typeface="Trebuchet MS" panose="020B0603020202020204" pitchFamily="34" charset="0"/>
                <a:ea typeface="Tahoma" panose="020B0604030504040204" pitchFamily="34" charset="0"/>
                <a:cs typeface="Tahoma" panose="020B0604030504040204" pitchFamily="34" charset="0"/>
              </a:rPr>
              <a:t>Schieveling</a:t>
            </a:r>
            <a:r>
              <a:rPr lang="en-US" altLang="en-US" sz="1500" dirty="0">
                <a:solidFill>
                  <a:schemeClr val="tx2"/>
                </a:solidFill>
                <a:latin typeface="Trebuchet MS" panose="020B0603020202020204" pitchFamily="34" charset="0"/>
                <a:ea typeface="Tahoma" panose="020B0604030504040204" pitchFamily="34" charset="0"/>
                <a:cs typeface="Tahoma" panose="020B0604030504040204" pitchFamily="34" charset="0"/>
              </a:rPr>
              <a:t> Plantation to be greeted by MATURE LIVE OAKS and Spanish moss overhanging the way to your new home. This CORNER LOT has a LARGE FRONT YARD with mature azaleas soon to bloom. As you walk up the front steps to an OVERSIZED FRONT PORCH you will enter the home and immediately noticed the FORMAL DINING AND FORMAL LIVING SPACE at the front of the home. The SHINY WOOD FLOORS compliment this homes floor plan! The KITCHEN OVERLOOKS THE GREAT ROOM and it also has AN EAT IN KITCHEN! HUGE WINDOWS ACROSS THE BACK OF THE HOME make this large 2 STORY LIVING ROOM feel warm &amp; cozy! The FIREPLACE is natural gas and provides the perfect ambience for a cocktail party or family movie night! The master bathroom has a GARDEN TUB &amp; SEPARATE SHOWER as well as TWO VANITIES and a LARGE WALK IN CLOSET. Upstairs are 2 ADDITIONAL BEDROOMS + A LOFT that could make a great office, playroom, or even a 4th bedroom with a little modification! Off the back of the home is a LARGE DECK &amp; A FENCED IN YARD.</a:t>
            </a:r>
            <a:endParaRPr kumimoji="0" lang="en-US" altLang="en-US" sz="1500" b="0" i="0" u="none" strike="noStrike" cap="none" normalizeH="0" baseline="0" dirty="0">
              <a:ln>
                <a:noFill/>
              </a:ln>
              <a:solidFill>
                <a:schemeClr val="tx2"/>
              </a:solidFill>
              <a:effectLst/>
              <a:latin typeface="Trebuchet MS" panose="020B0603020202020204" pitchFamily="34" charset="0"/>
              <a:ea typeface="Tahoma" panose="020B0604030504040204" pitchFamily="34" charset="0"/>
              <a:cs typeface="Tahoma" panose="020B0604030504040204" pitchFamily="34" charset="0"/>
            </a:endParaRPr>
          </a:p>
        </p:txBody>
      </p:sp>
      <p:pic>
        <p:nvPicPr>
          <p:cNvPr id="1035" name="Picture 1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93599" y="9231083"/>
            <a:ext cx="1785202" cy="669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9" name="Rectangle 8"/>
          <p:cNvSpPr/>
          <p:nvPr/>
        </p:nvSpPr>
        <p:spPr>
          <a:xfrm>
            <a:off x="-101600" y="-1848"/>
            <a:ext cx="7975601" cy="475196"/>
          </a:xfrm>
          <a:prstGeom prst="rect">
            <a:avLst/>
          </a:prstGeom>
          <a:solidFill>
            <a:schemeClr val="accent1">
              <a:lumMod val="50000"/>
            </a:schemeClr>
          </a:solidFill>
          <a:effectLst>
            <a:outerShdw blurRad="50800" dist="38100" dir="5400000" algn="t" rotWithShape="0">
              <a:prstClr val="black">
                <a:alpha val="40000"/>
              </a:prstClr>
            </a:outerShdw>
          </a:effectLst>
        </p:spPr>
        <p:txBody>
          <a:bodyPr wrap="square">
            <a:spAutoFit/>
          </a:bodyPr>
          <a:lstStyle/>
          <a:p>
            <a:pPr algn="ctr"/>
            <a:r>
              <a:rPr lang="en-US" sz="2400" b="1" i="1" dirty="0">
                <a:ln w="0">
                  <a:noFill/>
                </a:ln>
                <a:solidFill>
                  <a:schemeClr val="bg1"/>
                </a:solidFill>
                <a:latin typeface="Trebuchet MS" panose="020B0603020202020204" pitchFamily="34" charset="0"/>
                <a:ea typeface="Tahoma" panose="020B0604030504040204" pitchFamily="34" charset="0"/>
                <a:cs typeface="Tahoma" panose="020B0604030504040204" pitchFamily="34" charset="0"/>
              </a:rPr>
              <a:t>Beautiful New Listing In </a:t>
            </a:r>
            <a:r>
              <a:rPr lang="en-US" sz="2400" b="1" i="1" dirty="0" err="1">
                <a:ln w="0">
                  <a:noFill/>
                </a:ln>
                <a:solidFill>
                  <a:schemeClr val="bg1"/>
                </a:solidFill>
                <a:latin typeface="Trebuchet MS" panose="020B0603020202020204" pitchFamily="34" charset="0"/>
                <a:ea typeface="Tahoma" panose="020B0604030504040204" pitchFamily="34" charset="0"/>
                <a:cs typeface="Tahoma" panose="020B0604030504040204" pitchFamily="34" charset="0"/>
              </a:rPr>
              <a:t>Schieveling</a:t>
            </a:r>
            <a:r>
              <a:rPr lang="en-US" sz="2400" b="1" i="1" dirty="0">
                <a:ln w="0">
                  <a:noFill/>
                </a:ln>
                <a:solidFill>
                  <a:schemeClr val="bg1"/>
                </a:solidFill>
                <a:latin typeface="Trebuchet MS" panose="020B0603020202020204" pitchFamily="34" charset="0"/>
                <a:ea typeface="Tahoma" panose="020B0604030504040204" pitchFamily="34" charset="0"/>
                <a:cs typeface="Tahoma" panose="020B0604030504040204" pitchFamily="34" charset="0"/>
              </a:rPr>
              <a:t> Plantation</a:t>
            </a:r>
          </a:p>
        </p:txBody>
      </p:sp>
      <p:sp>
        <p:nvSpPr>
          <p:cNvPr id="19" name="Rectangle 18"/>
          <p:cNvSpPr/>
          <p:nvPr/>
        </p:nvSpPr>
        <p:spPr>
          <a:xfrm>
            <a:off x="0" y="4038154"/>
            <a:ext cx="7772400" cy="769441"/>
          </a:xfrm>
          <a:prstGeom prst="rect">
            <a:avLst/>
          </a:prstGeom>
        </p:spPr>
        <p:txBody>
          <a:bodyPr wrap="square">
            <a:spAutoFit/>
          </a:bodyPr>
          <a:lstStyle/>
          <a:p>
            <a:pPr algn="ctr"/>
            <a:r>
              <a:rPr lang="en-US" sz="2400" b="1" dirty="0">
                <a:ln w="0">
                  <a:noFill/>
                </a:ln>
                <a:solidFill>
                  <a:schemeClr val="tx2"/>
                </a:solidFill>
                <a:latin typeface="Trebuchet MS" panose="020B0603020202020204" pitchFamily="34" charset="0"/>
                <a:ea typeface="Tahoma" panose="020B0604030504040204" pitchFamily="34" charset="0"/>
                <a:cs typeface="Tahoma" panose="020B0604030504040204" pitchFamily="34" charset="0"/>
              </a:rPr>
              <a:t>3009 Macbeth Creek Drive</a:t>
            </a:r>
          </a:p>
          <a:p>
            <a:pPr algn="ctr"/>
            <a:r>
              <a:rPr lang="en-US" sz="2000" dirty="0">
                <a:ln w="0">
                  <a:noFill/>
                </a:ln>
                <a:solidFill>
                  <a:schemeClr val="tx2"/>
                </a:solidFill>
                <a:latin typeface="Trebuchet MS" panose="020B0603020202020204" pitchFamily="34" charset="0"/>
                <a:ea typeface="Tahoma" panose="020B0604030504040204" pitchFamily="34" charset="0"/>
                <a:cs typeface="Tahoma" panose="020B0604030504040204" pitchFamily="34" charset="0"/>
              </a:rPr>
              <a:t>Charleston, SC 29414 | MLS# 18001786 | $375,000</a:t>
            </a:r>
            <a:endParaRPr lang="en-US" dirty="0">
              <a:ln w="0">
                <a:noFill/>
              </a:ln>
              <a:solidFill>
                <a:schemeClr val="tx2"/>
              </a:solidFill>
              <a:latin typeface="Trebuchet MS" panose="020B0603020202020204" pitchFamily="34" charset="0"/>
              <a:ea typeface="Tahoma" panose="020B0604030504040204" pitchFamily="34" charset="0"/>
              <a:cs typeface="Tahoma" panose="020B0604030504040204" pitchFamily="34" charset="0"/>
            </a:endParaRPr>
          </a:p>
        </p:txBody>
      </p:sp>
      <p:pic>
        <p:nvPicPr>
          <p:cNvPr id="26" name="Picture 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73119" y="596156"/>
            <a:ext cx="5000405" cy="333824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7" name="Picture 9"/>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21175" y="596156"/>
            <a:ext cx="2453069" cy="1628593"/>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9" y="8173927"/>
            <a:ext cx="1273816" cy="84509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00428" y="8170988"/>
            <a:ext cx="1273816" cy="848032"/>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96715" y="8172162"/>
            <a:ext cx="1273816" cy="846858"/>
          </a:xfrm>
          <a:prstGeom prst="rect">
            <a:avLst/>
          </a:prstGeom>
        </p:spPr>
      </p:pic>
      <p:pic>
        <p:nvPicPr>
          <p:cNvPr id="20" name="Picture 9"/>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21175" y="2305803"/>
            <a:ext cx="2453069" cy="1628593"/>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99967" y="8169809"/>
            <a:ext cx="1273817" cy="849211"/>
          </a:xfrm>
          <a:prstGeom prst="rect">
            <a:avLst/>
          </a:prstGeom>
        </p:spPr>
      </p:pic>
      <p:pic>
        <p:nvPicPr>
          <p:cNvPr id="22" name="Picture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99046" y="8173334"/>
            <a:ext cx="1273816" cy="845686"/>
          </a:xfrm>
          <a:prstGeom prst="rect">
            <a:avLst/>
          </a:prstGeom>
        </p:spPr>
      </p:pic>
      <p:pic>
        <p:nvPicPr>
          <p:cNvPr id="23" name="Picture 2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99507" y="8170988"/>
            <a:ext cx="1273816" cy="848032"/>
          </a:xfrm>
          <a:prstGeom prst="rect">
            <a:avLst/>
          </a:prstGeom>
        </p:spPr>
      </p:pic>
      <p:sp>
        <p:nvSpPr>
          <p:cNvPr id="3" name="Rectangle 2"/>
          <p:cNvSpPr/>
          <p:nvPr/>
        </p:nvSpPr>
        <p:spPr>
          <a:xfrm rot="19225153">
            <a:off x="-6048900" y="2857473"/>
            <a:ext cx="6020790" cy="2246769"/>
          </a:xfrm>
          <a:prstGeom prst="rect">
            <a:avLst/>
          </a:prstGeom>
        </p:spPr>
        <p:txBody>
          <a:bodyPr wrap="square">
            <a:spAutoFit/>
          </a:bodyPr>
          <a:lstStyle/>
          <a:p>
            <a:r>
              <a:rPr lang="en-US" sz="14000" dirty="0">
                <a:ln w="0">
                  <a:solidFill>
                    <a:schemeClr val="tx1"/>
                  </a:solidFill>
                </a:ln>
                <a:noFill/>
                <a:latin typeface="Stencil" panose="040409050D0802020404" pitchFamily="82" charset="0"/>
              </a:rPr>
              <a:t>DRAFT</a:t>
            </a:r>
          </a:p>
        </p:txBody>
      </p:sp>
    </p:spTree>
    <p:extLst>
      <p:ext uri="{BB962C8B-B14F-4D97-AF65-F5344CB8AC3E}">
        <p14:creationId xmlns:p14="http://schemas.microsoft.com/office/powerpoint/2010/main" val="3881893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172</TotalTime>
  <Words>233</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Stencil</vt:lpstr>
      <vt:lpstr>Tahoma</vt:lpstr>
      <vt:lpstr>Trebuchet MS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31</cp:revision>
  <dcterms:created xsi:type="dcterms:W3CDTF">2016-10-21T14:02:21Z</dcterms:created>
  <dcterms:modified xsi:type="dcterms:W3CDTF">2018-02-06T15:02:03Z</dcterms:modified>
</cp:coreProperties>
</file>