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848" y="9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315199" cy="5486400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0"/>
            <a:ext cx="7315198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34" y="6285169"/>
            <a:ext cx="7261533" cy="2401632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Move in ready in desirable Hunter’s Bend! This 4 bedroom, 2 bath home is located within walking distance of 3 schools. There is a large kitchen which is open to the family room. The master suite has walk-in closets and a deluxe master bath. The secondary bedrooms are separated for maximum privacy, including one finished bedroom over the garage perfect for guest room, office, or a teenager’s bedroom! Enjoy the lovely front porch to relax or chat with friendly neighbors, or retreat to the fully fenced and private backyard.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536737"/>
            <a:ext cx="7315199" cy="787863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3010 Crusades Street</a:t>
            </a:r>
            <a:r>
              <a:rPr lang="en-US" sz="280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280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Hunters Bend ~ Ladson ~ MLS# 15013208 ~ $175,000</a:t>
            </a:r>
            <a:endParaRPr lang="en-US" sz="180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775628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Kristin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Schatmeyer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Cell 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- (843) 697-7370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kristin.schatmeyer@carolinaone.com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www.KristinSchatmeyer.com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8792172"/>
            <a:ext cx="1524000" cy="1167241"/>
            <a:chOff x="0" y="8814959"/>
            <a:chExt cx="1524000" cy="11672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83" y="8814959"/>
              <a:ext cx="1018834" cy="70044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66702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2713 Highway 17 North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Mt. Pleasant, SC 29466</a:t>
              </a:r>
              <a:endParaRPr lang="en-US" sz="7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  <a:effectLst>
                  <a:outerShdw blurRad="50800" dist="76200" dir="5400000" algn="t" rotWithShape="0">
                    <a:schemeClr val="tx2"/>
                  </a:outerShdw>
                </a:effectLst>
                <a:latin typeface="Trebuchet MS" panose="020B0603020202020204" pitchFamily="34" charset="0"/>
              </a:rPr>
              <a:t>Just Reduced in Hunters Bend</a:t>
            </a:r>
            <a:endParaRPr lang="en-US" sz="2800" i="1" dirty="0">
              <a:solidFill>
                <a:srgbClr val="FFFF00"/>
              </a:solidFill>
              <a:effectLst>
                <a:outerShdw blurRad="50800" dist="76200" dir="5400000" algn="t" rotWithShape="0">
                  <a:schemeClr val="tx2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1" y="8814960"/>
            <a:ext cx="837509" cy="1121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552" y="742848"/>
            <a:ext cx="7068097" cy="4591152"/>
            <a:chOff x="110059" y="742848"/>
            <a:chExt cx="7068097" cy="459115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59" y="742848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59" y="3148238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59" y="194554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59" y="435093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742848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3148238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94554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35093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124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3010 Crusades Street Hunters Bend ~ Ladson ~ MLS# 15013208 ~ $175,000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26</cp:revision>
  <dcterms:created xsi:type="dcterms:W3CDTF">2006-08-16T00:00:00Z</dcterms:created>
  <dcterms:modified xsi:type="dcterms:W3CDTF">2015-07-06T17:59:28Z</dcterms:modified>
</cp:coreProperties>
</file>