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2700" y="90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7315199" cy="5486400"/>
          </a:xfrm>
          <a:prstGeom prst="rect">
            <a:avLst/>
          </a:prstGeom>
          <a:ln w="3175">
            <a:noFill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1" y="8686800"/>
            <a:ext cx="7315198" cy="137798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" y="0"/>
            <a:ext cx="7315198" cy="6858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34" y="6285169"/>
            <a:ext cx="7261533" cy="2401632"/>
          </a:xfrm>
        </p:spPr>
        <p:txBody>
          <a:bodyPr anchor="ctr">
            <a:noAutofit/>
          </a:bodyPr>
          <a:lstStyle/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BACK ON MARKET! NEWLY PAINTED INTERIOR WALLS &amp; TRIM, AND PROFESSIONALLY CLEANED CARPETS! Move in ready in desirable Hunter’s Bend! This 4 bedroom, 2 bath home is located within walking distance of 3 schools. There is a large kitchen which is open to the family room. The master suite has walk-in closets and a deluxe master bath. The secondary bedrooms are separated for maximum privacy, including one finished bedroom over the garage perfect for guest room, office, or a teenager’s bedroom! Enjoy the lovely front porch to relax or chat with friendly neighbors, or retreat to the fully fenced and private backyard.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5536737"/>
            <a:ext cx="7315199" cy="787863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3010 Crusades Street</a:t>
            </a:r>
            <a:r>
              <a:rPr lang="en-US" sz="2800" cap="none" dirty="0" smtClean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/>
            </a:r>
            <a:br>
              <a:rPr lang="en-US" sz="2800" cap="none" dirty="0" smtClean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200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Hunters Bend ~ Ladson ~ MLS# 15013208 ~ $175,000</a:t>
            </a:r>
            <a:endParaRPr lang="en-US" sz="180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8775628"/>
            <a:ext cx="731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Kristin </a:t>
            </a: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Schatmeyer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endParaRPr 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Cell </a:t>
            </a:r>
            <a:r>
              <a:rPr 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- (843) 697-7370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kristin.schatmeyer@carolinaone.com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www.KristinSchatmeyer.com</a:t>
            </a:r>
            <a:endParaRPr lang="en-US" sz="1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8792172"/>
            <a:ext cx="1524000" cy="1167241"/>
            <a:chOff x="0" y="8814959"/>
            <a:chExt cx="1524000" cy="116724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583" y="8814959"/>
              <a:ext cx="1018834" cy="700449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9566702"/>
              <a:ext cx="1524000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Carolina One Real Estate</a:t>
              </a:r>
            </a:p>
            <a:p>
              <a:pPr algn="ctr"/>
              <a:r>
                <a:rPr lang="en-US" sz="7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2713 Highway 17 North</a:t>
              </a:r>
            </a:p>
            <a:p>
              <a:pPr algn="ctr"/>
              <a:r>
                <a:rPr lang="en-US" sz="7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Mt. Pleasant, SC 29466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0" y="0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rgbClr val="FFFF00"/>
                </a:solidFill>
                <a:effectLst>
                  <a:outerShdw blurRad="50800" dist="76200" dir="5400000" algn="t" rotWithShape="0">
                    <a:schemeClr val="tx2"/>
                  </a:outerShdw>
                </a:effectLst>
                <a:latin typeface="Trebuchet MS" panose="020B0603020202020204" pitchFamily="34" charset="0"/>
              </a:rPr>
              <a:t>Back on the </a:t>
            </a:r>
            <a:r>
              <a:rPr lang="en-US" sz="2800" i="1" dirty="0" smtClean="0">
                <a:solidFill>
                  <a:srgbClr val="FFFF00"/>
                </a:solidFill>
                <a:effectLst>
                  <a:outerShdw blurRad="50800" dist="76200" dir="5400000" algn="t" rotWithShape="0">
                    <a:schemeClr val="tx2"/>
                  </a:outerShdw>
                </a:effectLst>
                <a:latin typeface="Trebuchet MS" panose="020B0603020202020204" pitchFamily="34" charset="0"/>
              </a:rPr>
              <a:t>Market &amp;</a:t>
            </a:r>
            <a:br>
              <a:rPr lang="en-US" sz="2800" i="1" dirty="0" smtClean="0">
                <a:solidFill>
                  <a:srgbClr val="FFFF00"/>
                </a:solidFill>
                <a:effectLst>
                  <a:outerShdw blurRad="50800" dist="76200" dir="5400000" algn="t" rotWithShape="0">
                    <a:schemeClr val="tx2"/>
                  </a:outerShdw>
                </a:effectLst>
                <a:latin typeface="Trebuchet MS" panose="020B0603020202020204" pitchFamily="34" charset="0"/>
              </a:rPr>
            </a:br>
            <a:r>
              <a:rPr lang="en-US" sz="2800" i="1" dirty="0" smtClean="0">
                <a:solidFill>
                  <a:srgbClr val="FFFF00"/>
                </a:solidFill>
                <a:effectLst>
                  <a:outerShdw blurRad="50800" dist="76200" dir="5400000" algn="t" rotWithShape="0">
                    <a:schemeClr val="tx2"/>
                  </a:outerShdw>
                </a:effectLst>
                <a:latin typeface="Trebuchet MS" panose="020B0603020202020204" pitchFamily="34" charset="0"/>
              </a:rPr>
              <a:t>Newly 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50800" dist="76200" dir="5400000" algn="t" rotWithShape="0">
                    <a:schemeClr val="tx2"/>
                  </a:outerShdw>
                </a:effectLst>
                <a:latin typeface="Trebuchet MS" panose="020B0603020202020204" pitchFamily="34" charset="0"/>
              </a:rPr>
              <a:t>Painted Throughout!</a:t>
            </a:r>
            <a:endParaRPr lang="en-US" sz="2800" i="1" dirty="0">
              <a:solidFill>
                <a:srgbClr val="FFFF00"/>
              </a:solidFill>
              <a:effectLst>
                <a:outerShdw blurRad="50800" dist="76200" dir="5400000" algn="t" rotWithShape="0">
                  <a:schemeClr val="tx2"/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091" y="8814960"/>
            <a:ext cx="837509" cy="112166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40592" y="4334423"/>
            <a:ext cx="6834017" cy="983067"/>
            <a:chOff x="252583" y="4334423"/>
            <a:chExt cx="6834017" cy="98306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583" y="4334423"/>
              <a:ext cx="1310756" cy="983067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4757" y="4334423"/>
              <a:ext cx="1310756" cy="983067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3670" y="4334423"/>
              <a:ext cx="1310756" cy="983067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5844" y="4334423"/>
              <a:ext cx="1310756" cy="983067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121</TotalTime>
  <Words>140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Book Antiqua</vt:lpstr>
      <vt:lpstr>Lucida Sans</vt:lpstr>
      <vt:lpstr>Trebuchet MS</vt:lpstr>
      <vt:lpstr>Wingdings</vt:lpstr>
      <vt:lpstr>Wingdings 2</vt:lpstr>
      <vt:lpstr>Wingdings 3</vt:lpstr>
      <vt:lpstr>Apex</vt:lpstr>
      <vt:lpstr>3010 Crusades Street Hunters Bend ~ Ladson ~ MLS# 15013208 ~ $175,000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</cp:lastModifiedBy>
  <cp:revision>28</cp:revision>
  <dcterms:created xsi:type="dcterms:W3CDTF">2006-08-16T00:00:00Z</dcterms:created>
  <dcterms:modified xsi:type="dcterms:W3CDTF">2015-08-17T15:45:14Z</dcterms:modified>
</cp:coreProperties>
</file>