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9F54-7B6F-4567-9915-E0F74A9E1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7B488-6F8E-49F1-B3A1-5BEC53AB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A10B-80E2-494A-9A4E-5A2550C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1DFA-488C-4FB3-9749-BFB997AC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BE505-06A7-43DC-A376-F14A3125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7943-447A-44AC-8EC6-B72047CB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C7CF9-4764-4C4E-8C1B-601F2AB8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9973-DF95-4C03-BAF3-8C5B8B78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D6115-5DE5-4244-A9D6-62CC0170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6659-4AB1-4FB3-81C2-54EE54D2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BEA87-7FC4-467B-BAC1-D9AA95E0A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5D893-6A64-4DCF-A757-00EA3B48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14D4-46FD-4EB6-B0AA-C23957E9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4F4F0-CB16-461C-9A3B-FE297704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24DB-5E86-498E-BD61-250E127A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967B-1FEE-4D6F-B76F-ED32911D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947E-993F-4EBB-BC79-FE6DC7E6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6882-1B12-4647-A76E-C146A966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1708-7282-4935-94CE-BC49421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0B14-1702-4501-946E-70C29AF2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CC4C-7727-4AB7-A9AD-456878F4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32E9-38DC-4B3A-BAA1-828F1B69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7ECA-6773-4209-9D96-9B93C108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B23D-A065-4A4F-8B64-C1C36BE4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12CD-E62C-4408-B7FD-9DC05557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DE13-206C-46A6-A90A-F0A8A723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0DDC-A317-4219-BF2A-E1DBD633C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86E09-0FDB-4989-A23B-03AB7A3D5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3641F-EF06-439B-AA30-1DFEE6E5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18E80-D5F9-4F53-873C-63657155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A5F12-A9CA-4ECE-A337-A149AC09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12E7-3CD6-472A-9E35-24F8D4E0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1E558-4AC9-44CF-B868-130079EBD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67D34-87DB-44E2-8651-4E1E0C16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6B877-EDA9-41FF-8228-07AE44CA1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FEA76-8477-4128-9071-9C4851E7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96250-4171-4736-9A15-00D3C376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D1F35-848E-4DC9-BEE7-FD84CD9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41A48-9240-4959-93CF-7FA9DEA0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7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0665-1646-4F77-AEF9-DC053B63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95C87-0DAA-4E4E-8C36-473A4C56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8BE7-9CE3-4FCB-883B-C2CDC311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8EA0B-4F63-4745-8959-9E9CEADB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4BFF8-62F0-4512-9890-C5BD7F0F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47FDE-AB4B-476A-B854-8943F780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5675-024A-438E-AD07-64B3D7B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C87D-1C1E-41A6-A671-5FCA9A3B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92BB-CCCA-42A6-A545-B99360E9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88FD4-A704-46A2-9C88-8BAEADD2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AC63B-A1B6-4211-A747-5AE9282B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39476-D4E4-4EDB-9521-04E82D6A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8E10C-7292-41D2-9C0A-0BEC9739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7F2A-F67B-4E41-9F73-BCA0B99A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055F3-08CB-4253-A387-F0B5C456F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F0AC7-5D37-4F65-BC8F-22ACD29A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7E916-1426-4D5F-9B69-7F1C5BE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CF08-4FF5-4B00-A298-3615E1FC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CE7F3-56EC-468F-A3CE-4066342C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5342A-7AAA-4302-9BA8-FFD3E2BC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4BD7-D758-42E4-827F-F7E7BF33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4797-1A5E-415C-A345-80587E66E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9A4E-D13C-40F6-872E-48D68AE21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BEDE-F9C2-499D-BC55-C08149AE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3" y="8032806"/>
            <a:ext cx="1341117" cy="89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59" y="8032806"/>
            <a:ext cx="1360170" cy="91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62" y="8032806"/>
            <a:ext cx="1358272" cy="91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27" y="8032806"/>
            <a:ext cx="1356360" cy="90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02" y="8032806"/>
            <a:ext cx="1361100" cy="90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8" y="1085501"/>
            <a:ext cx="3486022" cy="232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610600" y="5497917"/>
            <a:ext cx="3110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Asking $1,200,000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MLS# 17023051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3,692 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SqFt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Bed/3½ Baths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Short Drive to Historic Downtown Charleston &amp; Beaches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-1"/>
            <a:ext cx="7757718" cy="8686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Century Gothic" pitchFamily="34" charset="0"/>
              </a:rPr>
              <a:t>Just Listed!</a:t>
            </a:r>
          </a:p>
          <a:p>
            <a:pPr algn="ctr"/>
            <a:r>
              <a:rPr lang="en-US" sz="2200" i="1" dirty="0">
                <a:solidFill>
                  <a:schemeClr val="tx1"/>
                </a:solidFill>
                <a:latin typeface="Century Gothic" pitchFamily="34" charset="0"/>
              </a:rPr>
              <a:t>3 Bedroom 2 Bath on oversized lot for only $125,800!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5F0675-B56B-4711-B1F4-0745A67690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625163"/>
            <a:ext cx="1365882" cy="91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3E5FA4-8B20-44BC-9FCE-48F5EEE1D2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6" y="4626443"/>
            <a:ext cx="1360170" cy="91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F2306-E48C-4EA1-9142-71A929438E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14" y="4626438"/>
            <a:ext cx="1362075" cy="91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7DD0D3-A951-4124-941B-2F48580267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69" y="4626438"/>
            <a:ext cx="1362075" cy="91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6530CD-9846-45F3-B72D-F18BD576ED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12" y="4628994"/>
            <a:ext cx="1356360" cy="908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07BEDB-1C9F-48A0-AE24-54164F5F3F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78" y="1085501"/>
            <a:ext cx="3486023" cy="232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629591"/>
            <a:ext cx="7757718" cy="780009"/>
          </a:xfrm>
        </p:spPr>
        <p:txBody>
          <a:bodyPr anchor="ctr">
            <a:no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3010 December Lane</a:t>
            </a:r>
            <a:b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Summerville, SC 29485 ~ MLS# 18021588 ~ $125,800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53860"/>
            <a:ext cx="7772400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Welcome home to this move in ready 3 bedroom 2bath sitting on a spacious .35 .acre This doublewide manufactured home is on a permanent foundation. It features a large eat in kitchen with plenty of cabinets and counter space. Living room , spacious bedrooms. Master bedroom has a walk in closet w/ attached bathroom. . Roof was replaced about 2 years ago, newer carpet, freshly painted, waiting for you to move in and make it your own. Conveniently located near shopping, restaurants and Downtown Summerville A truly unique property, schedule your appointment today!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3E4D-21F8-4265-A593-ECF778ED2FE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t="14001" r="14876"/>
          <a:stretch/>
        </p:blipFill>
        <p:spPr>
          <a:xfrm>
            <a:off x="161869" y="9160222"/>
            <a:ext cx="762000" cy="815627"/>
          </a:xfrm>
          <a:prstGeom prst="roundRect">
            <a:avLst/>
          </a:prstGeom>
        </p:spPr>
      </p:pic>
      <p:sp>
        <p:nvSpPr>
          <p:cNvPr id="28" name="Subtitle 2">
            <a:extLst>
              <a:ext uri="{FF2B5EF4-FFF2-40B4-BE49-F238E27FC236}">
                <a16:creationId xmlns:a16="http://schemas.microsoft.com/office/drawing/2014/main" id="{B97A171F-B7F0-46DA-8BD2-5D5BF6971EAA}"/>
              </a:ext>
            </a:extLst>
          </p:cNvPr>
          <p:cNvSpPr txBox="1">
            <a:spLocks/>
          </p:cNvSpPr>
          <p:nvPr/>
        </p:nvSpPr>
        <p:spPr>
          <a:xfrm>
            <a:off x="923869" y="9174197"/>
            <a:ext cx="2284141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900" b="1" i="0" spc="0" dirty="0">
                <a:latin typeface="Century Gothic" panose="020B0502020202020204" pitchFamily="34" charset="0"/>
              </a:rPr>
              <a:t>Jacqui Swain</a:t>
            </a:r>
            <a:br>
              <a:rPr lang="en-US" sz="1800" i="0" spc="0" dirty="0">
                <a:latin typeface="Century Gothic" panose="020B0502020202020204" pitchFamily="34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(843) 295-9484</a:t>
            </a:r>
            <a:b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jacquiswainc21@gmail.com</a:t>
            </a:r>
            <a:b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www.JacquiSwain.c21.com</a:t>
            </a:r>
            <a:endParaRPr lang="en-US" sz="1200" i="0" spc="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4A60D5-3260-4CE3-9765-07A3576A9D79}"/>
              </a:ext>
            </a:extLst>
          </p:cNvPr>
          <p:cNvSpPr/>
          <p:nvPr/>
        </p:nvSpPr>
        <p:spPr>
          <a:xfrm>
            <a:off x="6038996" y="9474824"/>
            <a:ext cx="17334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  <a:cs typeface="Times New Roman" pitchFamily="18" charset="0"/>
              </a:rPr>
              <a:t>Century 21 Expert Advisors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  <a:cs typeface="Times New Roman" pitchFamily="18" charset="0"/>
              </a:rPr>
              <a:t>100 Seven Oaks Lane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  <a:cs typeface="Times New Roman" pitchFamily="18" charset="0"/>
              </a:rPr>
              <a:t>Summerville, SC 29485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D445BEDA-4A4E-4FD3-9D4C-4BCACACEF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6982" y="9160222"/>
            <a:ext cx="1157433" cy="3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161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Tahoma</vt:lpstr>
      <vt:lpstr>Times New Roman</vt:lpstr>
      <vt:lpstr>Tunga</vt:lpstr>
      <vt:lpstr>Office Theme</vt:lpstr>
      <vt:lpstr>3010 December Lane Summerville, SC 29485 ~ MLS# 18021588 ~ $125,800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 Masthead Dr</dc:title>
  <dc:creator>CVH360</dc:creator>
  <cp:lastModifiedBy>A. Thomas Price</cp:lastModifiedBy>
  <cp:revision>50</cp:revision>
  <dcterms:created xsi:type="dcterms:W3CDTF">2006-08-16T00:00:00Z</dcterms:created>
  <dcterms:modified xsi:type="dcterms:W3CDTF">2018-08-06T17:44:11Z</dcterms:modified>
</cp:coreProperties>
</file>