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3" y="8032806"/>
            <a:ext cx="1341117" cy="89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59" y="8032806"/>
            <a:ext cx="1360170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62" y="8032806"/>
            <a:ext cx="1358272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27" y="8032806"/>
            <a:ext cx="1356360" cy="90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02" y="8032806"/>
            <a:ext cx="1361100" cy="90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" y="1085501"/>
            <a:ext cx="3486022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-1"/>
            <a:ext cx="7757718" cy="8686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Century Gothic" pitchFamily="34" charset="0"/>
              </a:rPr>
              <a:t>New Price!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entury Gothic" pitchFamily="34" charset="0"/>
              </a:rPr>
              <a:t>3 bd 2 bath on .35 acre lot now at $122,600!</a:t>
            </a:r>
            <a:endParaRPr lang="en-US" sz="20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625163"/>
            <a:ext cx="1365882" cy="9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6" y="4626443"/>
            <a:ext cx="1360170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4" y="4626438"/>
            <a:ext cx="1362075" cy="91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7DD0D3-A951-4124-941B-2F48580267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69" y="4626438"/>
            <a:ext cx="1362075" cy="91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2" y="4628994"/>
            <a:ext cx="1356360" cy="90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7BEDB-1C9F-48A0-AE24-54164F5F3F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78" y="1085501"/>
            <a:ext cx="3486023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629591"/>
            <a:ext cx="7757718" cy="780009"/>
          </a:xfrm>
        </p:spPr>
        <p:txBody>
          <a:bodyPr anchor="ctr">
            <a:no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3010 December Lane</a:t>
            </a: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Summerville, SC 29485 ~ MLS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# 18021588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53860"/>
            <a:ext cx="777240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Welcome home to this move in ready 3 bedroom 2bath sitting on a spacious .35 .acre This doublewide manufactured home is on a permanent foundation. It features a large eat in kitchen with plenty of cabinets and counter space. Living room , spacious bedrooms. Master bedroom has a walk in closet w/ attached bathroom. . Roof was replaced about 2 years ago, newer carpet, freshly painted, waiting for you to move in and make it your own. Conveniently located near shopping, restaurants and Downtown Summerville A truly unique property, schedule your appointment today!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3E4D-21F8-4265-A593-ECF778ED2FE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14001" r="14876"/>
          <a:stretch/>
        </p:blipFill>
        <p:spPr>
          <a:xfrm>
            <a:off x="161869" y="9160222"/>
            <a:ext cx="762000" cy="815627"/>
          </a:xfrm>
          <a:prstGeom prst="round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B97A171F-B7F0-46DA-8BD2-5D5BF6971EAA}"/>
              </a:ext>
            </a:extLst>
          </p:cNvPr>
          <p:cNvSpPr txBox="1">
            <a:spLocks/>
          </p:cNvSpPr>
          <p:nvPr/>
        </p:nvSpPr>
        <p:spPr>
          <a:xfrm>
            <a:off x="923869" y="9174197"/>
            <a:ext cx="2284141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900" b="1" i="0" spc="0" dirty="0">
                <a:latin typeface="Century Gothic" panose="020B0502020202020204" pitchFamily="34" charset="0"/>
              </a:rPr>
              <a:t>Jacqui Swain</a:t>
            </a:r>
            <a:br>
              <a:rPr lang="en-US" sz="1800" i="0" spc="0" dirty="0">
                <a:latin typeface="Century Gothic" panose="020B0502020202020204" pitchFamily="34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(843) 295-9484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jacquiswainc21@gmail.com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www.JacquiSwain.c21.com</a:t>
            </a:r>
            <a:endParaRPr lang="en-US" sz="1200" i="0" spc="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4A60D5-3260-4CE3-9765-07A3576A9D79}"/>
              </a:ext>
            </a:extLst>
          </p:cNvPr>
          <p:cNvSpPr/>
          <p:nvPr/>
        </p:nvSpPr>
        <p:spPr>
          <a:xfrm>
            <a:off x="6038996" y="9474824"/>
            <a:ext cx="17334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Century 21 Expert Advisors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100 Seven Oaks Lane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Summerville, SC 29485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D445BEDA-4A4E-4FD3-9D4C-4BCACACE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6982" y="9160222"/>
            <a:ext cx="1157433" cy="3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163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Tahoma</vt:lpstr>
      <vt:lpstr>Times New Roman</vt:lpstr>
      <vt:lpstr>Tunga</vt:lpstr>
      <vt:lpstr>Office Theme</vt:lpstr>
      <vt:lpstr>3010 December Lane Summerville, SC 29485 ~ MLS# 18021588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51</cp:revision>
  <dcterms:created xsi:type="dcterms:W3CDTF">2006-08-16T00:00:00Z</dcterms:created>
  <dcterms:modified xsi:type="dcterms:W3CDTF">2018-09-25T18:13:12Z</dcterms:modified>
</cp:coreProperties>
</file>