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46" y="-9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3/14/2015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3/14/2015</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85" y="0"/>
            <a:ext cx="10095186" cy="897372"/>
          </a:xfrm>
        </p:spPr>
        <p:txBody>
          <a:bodyPr anchor="ctr">
            <a:normAutofit/>
          </a:bodyPr>
          <a:lstStyle/>
          <a:p>
            <a:r>
              <a:rPr lang="en-US" sz="3200" dirty="0">
                <a:solidFill>
                  <a:srgbClr val="FFC000"/>
                </a:solidFill>
                <a:effectLst/>
              </a:rPr>
              <a:t>NEW LISTING</a:t>
            </a:r>
            <a:r>
              <a:rPr lang="en-US" sz="3200" dirty="0" smtClean="0">
                <a:solidFill>
                  <a:srgbClr val="FFC000"/>
                </a:solidFill>
                <a:effectLst/>
              </a:rPr>
              <a:t>! Lots of Upgrades!!</a:t>
            </a:r>
            <a:endParaRPr lang="en-US" sz="3200" i="1" dirty="0">
              <a:solidFill>
                <a:srgbClr val="FFC000"/>
              </a:solidFill>
            </a:endParaRPr>
          </a:p>
        </p:txBody>
      </p:sp>
      <p:sp>
        <p:nvSpPr>
          <p:cNvPr id="3" name="Subtitle 2"/>
          <p:cNvSpPr>
            <a:spLocks noGrp="1"/>
          </p:cNvSpPr>
          <p:nvPr>
            <p:ph type="subTitle" idx="1"/>
          </p:nvPr>
        </p:nvSpPr>
        <p:spPr>
          <a:xfrm>
            <a:off x="-10510" y="3649717"/>
            <a:ext cx="10068910" cy="2509182"/>
          </a:xfrm>
        </p:spPr>
        <p:txBody>
          <a:bodyPr anchor="ctr">
            <a:noAutofit/>
          </a:bodyPr>
          <a:lstStyle/>
          <a:p>
            <a:r>
              <a:rPr lang="en-US" sz="1600" dirty="0">
                <a:solidFill>
                  <a:schemeClr val="bg1"/>
                </a:solidFill>
                <a:effectLst>
                  <a:outerShdw blurRad="38100" dist="38100" dir="2700000" algn="tl">
                    <a:srgbClr val="000000">
                      <a:alpha val="43137"/>
                    </a:srgbClr>
                  </a:outerShdw>
                </a:effectLst>
              </a:rPr>
              <a:t>ADORABLE ONE STORY HOME! This home offers a wide open floor plan with lots of upgrades. Walk into the large foyer with first bedroom to the right. Front bedroom has tray ceilings and lots of natural light. Hall bathroom is very spacious with plenty of counter space. Enter the living room with breathtaking vaulted ceilings making the room feel HUGE. Kitchen has lots of cabinet space, GE stainless steel appliances, and granite counter tops. Large master bedroom with dramatic tray ceilings. His and her closets offer plenty of storage space. Master bathroom has a deep garden tub for a nice relaxing soak after a hard days work. Third bedroom has vaulted ceilings and plenty of natural light. Large laundry room with cabinets installed for extra storage. Enjoy the private backyard on the beautiful oversized screened in porch - One of the largest in the neighborhood. Hunter ceilings fans are installed in the living room, master bedroom, and one of the secondary bedrooms. This home is a must see and won't last long.</a:t>
            </a:r>
            <a:endParaRPr lang="en-US" sz="1600" dirty="0">
              <a:solidFill>
                <a:schemeClr val="bg1"/>
              </a:solidFill>
              <a:effectLst>
                <a:outerShdw blurRad="38100" dist="38100" dir="2700000" algn="tl">
                  <a:srgbClr val="000000">
                    <a:alpha val="43137"/>
                  </a:srgbClr>
                </a:outerShdw>
              </a:effectLst>
            </a:endParaRPr>
          </a:p>
        </p:txBody>
      </p:sp>
      <p:sp>
        <p:nvSpPr>
          <p:cNvPr id="4" name="Rectangle 3"/>
          <p:cNvSpPr/>
          <p:nvPr/>
        </p:nvSpPr>
        <p:spPr>
          <a:xfrm>
            <a:off x="7335560" y="930144"/>
            <a:ext cx="2722840" cy="2677656"/>
          </a:xfrm>
          <a:prstGeom prst="rect">
            <a:avLst/>
          </a:prstGeom>
        </p:spPr>
        <p:txBody>
          <a:bodyPr wrap="square">
            <a:spAutoFit/>
          </a:bodyPr>
          <a:lstStyle/>
          <a:p>
            <a:pPr algn="ctr"/>
            <a:r>
              <a:rPr lang="en-US" sz="2400" dirty="0">
                <a:solidFill>
                  <a:schemeClr val="tx2"/>
                </a:solidFill>
                <a:effectLst>
                  <a:outerShdw blurRad="38100" dist="38100" dir="2700000" algn="tl">
                    <a:srgbClr val="000000">
                      <a:alpha val="43137"/>
                    </a:srgbClr>
                  </a:outerShdw>
                </a:effectLst>
              </a:rPr>
              <a:t>3012 Argyll </a:t>
            </a:r>
            <a:r>
              <a:rPr lang="en-US" sz="2400" dirty="0" smtClean="0">
                <a:solidFill>
                  <a:schemeClr val="tx2"/>
                </a:solidFill>
                <a:effectLst>
                  <a:outerShdw blurRad="38100" dist="38100" dir="2700000" algn="tl">
                    <a:srgbClr val="000000">
                      <a:alpha val="43137"/>
                    </a:srgbClr>
                  </a:outerShdw>
                </a:effectLst>
              </a:rPr>
              <a:t>Drive</a:t>
            </a:r>
          </a:p>
          <a:p>
            <a:pPr algn="ctr"/>
            <a:endParaRPr lang="en-US" sz="2400" dirty="0" smtClean="0">
              <a:solidFill>
                <a:schemeClr val="tx2"/>
              </a:solidFill>
              <a:effectLst>
                <a:outerShdw blurRad="38100" dist="38100" dir="2700000" algn="tl">
                  <a:srgbClr val="000000">
                    <a:alpha val="43137"/>
                  </a:srgbClr>
                </a:outerShdw>
              </a:effectLst>
            </a:endParaRPr>
          </a:p>
          <a:p>
            <a:pPr algn="ctr"/>
            <a:r>
              <a:rPr lang="en-US" dirty="0">
                <a:solidFill>
                  <a:schemeClr val="tx2"/>
                </a:solidFill>
                <a:effectLst>
                  <a:outerShdw blurRad="38100" dist="38100" dir="2700000" algn="tl">
                    <a:srgbClr val="000000">
                      <a:alpha val="43137"/>
                    </a:srgbClr>
                  </a:outerShdw>
                </a:effectLst>
              </a:rPr>
              <a:t>Glen at Summerset</a:t>
            </a:r>
          </a:p>
          <a:p>
            <a:pPr algn="ctr"/>
            <a:r>
              <a:rPr lang="en-US" dirty="0" smtClean="0">
                <a:solidFill>
                  <a:schemeClr val="tx2"/>
                </a:solidFill>
                <a:effectLst>
                  <a:outerShdw blurRad="38100" dist="38100" dir="2700000" algn="tl">
                    <a:srgbClr val="000000">
                      <a:alpha val="43137"/>
                    </a:srgbClr>
                  </a:outerShdw>
                </a:effectLst>
              </a:rPr>
              <a:t>Summerville</a:t>
            </a:r>
          </a:p>
          <a:p>
            <a:pPr algn="ctr"/>
            <a:endParaRPr lang="en-US" dirty="0" smtClean="0">
              <a:solidFill>
                <a:schemeClr val="tx2"/>
              </a:solidFill>
              <a:effectLst>
                <a:outerShdw blurRad="38100" dist="38100" dir="2700000" algn="tl">
                  <a:srgbClr val="000000">
                    <a:alpha val="43137"/>
                  </a:srgbClr>
                </a:outerShdw>
              </a:effectLst>
            </a:endParaRPr>
          </a:p>
          <a:p>
            <a:pPr algn="ctr"/>
            <a:r>
              <a:rPr lang="en-US" dirty="0">
                <a:solidFill>
                  <a:schemeClr val="tx2"/>
                </a:solidFill>
                <a:effectLst>
                  <a:outerShdw blurRad="38100" dist="38100" dir="2700000" algn="tl">
                    <a:srgbClr val="000000">
                      <a:alpha val="43137"/>
                    </a:srgbClr>
                  </a:outerShdw>
                </a:effectLst>
              </a:rPr>
              <a:t>MLS# </a:t>
            </a:r>
            <a:r>
              <a:rPr lang="en-US" dirty="0" smtClean="0">
                <a:solidFill>
                  <a:schemeClr val="tx2"/>
                </a:solidFill>
                <a:effectLst>
                  <a:outerShdw blurRad="38100" dist="38100" dir="2700000" algn="tl">
                    <a:srgbClr val="000000">
                      <a:alpha val="43137"/>
                    </a:srgbClr>
                  </a:outerShdw>
                </a:effectLst>
              </a:rPr>
              <a:t>15006293</a:t>
            </a:r>
          </a:p>
          <a:p>
            <a:pPr algn="ctr"/>
            <a:endParaRPr lang="en-US" dirty="0">
              <a:solidFill>
                <a:schemeClr val="tx2"/>
              </a:solidFill>
              <a:effectLst>
                <a:outerShdw blurRad="38100" dist="38100" dir="2700000" algn="tl">
                  <a:srgbClr val="000000">
                    <a:alpha val="43137"/>
                  </a:srgbClr>
                </a:outerShdw>
              </a:effectLst>
            </a:endParaRPr>
          </a:p>
          <a:p>
            <a:pPr algn="ctr"/>
            <a:r>
              <a:rPr lang="en-US" dirty="0">
                <a:solidFill>
                  <a:schemeClr val="tx2"/>
                </a:solidFill>
                <a:effectLst>
                  <a:outerShdw blurRad="38100" dist="38100" dir="2700000" algn="tl">
                    <a:srgbClr val="000000">
                      <a:alpha val="43137"/>
                    </a:srgbClr>
                  </a:outerShdw>
                </a:effectLst>
              </a:rPr>
              <a:t>$158,000</a:t>
            </a:r>
            <a:endParaRPr lang="en-US" b="1" i="1" dirty="0" smtClean="0">
              <a:solidFill>
                <a:schemeClr val="tx2"/>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3" y="892799"/>
            <a:ext cx="3669792" cy="2752344"/>
          </a:xfrm>
          <a:prstGeom prst="rect">
            <a:avLst/>
          </a:prstGeom>
          <a:ln>
            <a:solidFill>
              <a:schemeClr val="tx1"/>
            </a:solidFill>
          </a:ln>
        </p:spPr>
      </p:pic>
      <p:sp>
        <p:nvSpPr>
          <p:cNvPr id="6" name="Rectangle 5"/>
          <p:cNvSpPr/>
          <p:nvPr/>
        </p:nvSpPr>
        <p:spPr>
          <a:xfrm>
            <a:off x="6512910" y="6110407"/>
            <a:ext cx="3563881" cy="1661993"/>
          </a:xfrm>
          <a:prstGeom prst="rect">
            <a:avLst/>
          </a:prstGeom>
        </p:spPr>
        <p:txBody>
          <a:bodyPr wrap="square">
            <a:spAutoFit/>
          </a:bodyPr>
          <a:lstStyle/>
          <a:p>
            <a:pPr algn="r"/>
            <a:r>
              <a:rPr lang="en-US" sz="1800" b="1" dirty="0">
                <a:solidFill>
                  <a:schemeClr val="tx2"/>
                </a:solidFill>
              </a:rPr>
              <a:t>Jennifer </a:t>
            </a:r>
            <a:r>
              <a:rPr lang="en-US" sz="1800" b="1" dirty="0" err="1">
                <a:solidFill>
                  <a:schemeClr val="tx2"/>
                </a:solidFill>
              </a:rPr>
              <a:t>Laffey</a:t>
            </a:r>
            <a:r>
              <a:rPr lang="en-US" sz="1800" b="1" dirty="0">
                <a:solidFill>
                  <a:schemeClr val="tx2"/>
                </a:solidFill>
              </a:rPr>
              <a:t>-Foster, MRP</a:t>
            </a:r>
          </a:p>
          <a:p>
            <a:pPr algn="r"/>
            <a:r>
              <a:rPr lang="en-US" sz="1400" b="1" dirty="0">
                <a:solidFill>
                  <a:schemeClr val="tx2"/>
                </a:solidFill>
              </a:rPr>
              <a:t>Real Estate Agent</a:t>
            </a:r>
          </a:p>
          <a:p>
            <a:pPr algn="r"/>
            <a:r>
              <a:rPr lang="en-US" sz="1400" b="1" dirty="0">
                <a:solidFill>
                  <a:schemeClr val="tx2"/>
                </a:solidFill>
              </a:rPr>
              <a:t>Miler Properties</a:t>
            </a:r>
          </a:p>
          <a:p>
            <a:pPr algn="r"/>
            <a:r>
              <a:rPr lang="en-US" sz="1400" b="1" dirty="0" smtClean="0">
                <a:solidFill>
                  <a:schemeClr val="tx2"/>
                </a:solidFill>
              </a:rPr>
              <a:t>Office: </a:t>
            </a:r>
            <a:r>
              <a:rPr lang="en-US" sz="1400" b="1" dirty="0">
                <a:solidFill>
                  <a:schemeClr val="tx2"/>
                </a:solidFill>
              </a:rPr>
              <a:t>843-821-1111</a:t>
            </a:r>
          </a:p>
          <a:p>
            <a:pPr algn="r"/>
            <a:r>
              <a:rPr lang="en-US" sz="1400" b="1" dirty="0" smtClean="0">
                <a:solidFill>
                  <a:schemeClr val="tx2"/>
                </a:solidFill>
              </a:rPr>
              <a:t>Cell: 843-708-1582</a:t>
            </a:r>
          </a:p>
          <a:p>
            <a:pPr algn="r"/>
            <a:r>
              <a:rPr lang="en-US" sz="1400" b="1" dirty="0">
                <a:solidFill>
                  <a:schemeClr val="tx2"/>
                </a:solidFill>
              </a:rPr>
              <a:t>jlfoster86@gmail.com</a:t>
            </a:r>
            <a:br>
              <a:rPr lang="en-US" sz="1400" b="1" dirty="0">
                <a:solidFill>
                  <a:schemeClr val="tx2"/>
                </a:solidFill>
              </a:rPr>
            </a:br>
            <a:r>
              <a:rPr lang="en-US" sz="1400" b="1" dirty="0">
                <a:solidFill>
                  <a:schemeClr val="tx2"/>
                </a:solidFill>
              </a:rPr>
              <a:t>www.milerproperties.com</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158899"/>
            <a:ext cx="2152996" cy="1612669"/>
          </a:xfrm>
          <a:prstGeom prst="rect">
            <a:avLst/>
          </a:prstGeom>
          <a:ln>
            <a:solidFill>
              <a:schemeClr val="tx1"/>
            </a:solidFill>
          </a:ln>
        </p:spPr>
      </p:pic>
      <p:pic>
        <p:nvPicPr>
          <p:cNvPr id="14" name="Picture 13"/>
          <p:cNvPicPr>
            <a:picLocks noChangeAspect="1"/>
          </p:cNvPicPr>
          <p:nvPr/>
        </p:nvPicPr>
        <p:blipFill rotWithShape="1">
          <a:blip r:embed="rId4">
            <a:extLst>
              <a:ext uri="{28A0092B-C50C-407E-A947-70E740481C1C}">
                <a14:useLocalDpi xmlns:a14="http://schemas.microsoft.com/office/drawing/2010/main" val="0"/>
              </a:ext>
            </a:extLst>
          </a:blip>
          <a:srcRect l="6445" r="8326" b="-166"/>
          <a:stretch/>
        </p:blipFill>
        <p:spPr>
          <a:xfrm>
            <a:off x="5481146" y="892799"/>
            <a:ext cx="1825767" cy="2752344"/>
          </a:xfrm>
          <a:prstGeom prst="rect">
            <a:avLst/>
          </a:prstGeom>
          <a:ln>
            <a:solidFill>
              <a:schemeClr val="tx1"/>
            </a:solidFill>
          </a:ln>
        </p:spPr>
      </p:pic>
      <p:pic>
        <p:nvPicPr>
          <p:cNvPr id="8" name="Picture 7"/>
          <p:cNvPicPr>
            <a:picLocks noChangeAspect="1"/>
          </p:cNvPicPr>
          <p:nvPr/>
        </p:nvPicPr>
        <p:blipFill>
          <a:blip r:embed="rId5" cstate="print">
            <a:extLst>
              <a:ext uri="{BEBA8EAE-BF5A-486C-A8C5-ECC9F3942E4B}">
                <a14:imgProps xmlns:a14="http://schemas.microsoft.com/office/drawing/2010/main">
                  <a14:imgLayer r:embed="rId6">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3657600" y="892799"/>
            <a:ext cx="1828800" cy="1371600"/>
          </a:xfrm>
          <a:prstGeom prst="rect">
            <a:avLst/>
          </a:prstGeom>
          <a:ln>
            <a:solidFill>
              <a:schemeClr val="tx1"/>
            </a:solidFill>
          </a:ln>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657600" y="2278117"/>
            <a:ext cx="1828800" cy="1371600"/>
          </a:xfrm>
          <a:prstGeom prst="rect">
            <a:avLst/>
          </a:prstGeom>
          <a:ln>
            <a:solidFill>
              <a:schemeClr val="tx1"/>
            </a:solidFill>
          </a:ln>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74</TotalTime>
  <Words>226</Words>
  <Application>Microsoft Office PowerPoint</Application>
  <PresentationFormat>Custom</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NEW LISTING! Lots of Upgrades!!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11</cp:revision>
  <dcterms:created xsi:type="dcterms:W3CDTF">2006-08-16T00:00:00Z</dcterms:created>
  <dcterms:modified xsi:type="dcterms:W3CDTF">2015-03-14T15:04:09Z</dcterms:modified>
</cp:coreProperties>
</file>