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380" y="-316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 y="0"/>
            <a:ext cx="7779786" cy="4377839"/>
          </a:xfrm>
          <a:prstGeom prst="rect">
            <a:avLst/>
          </a:prstGeom>
          <a:ln>
            <a:noFill/>
          </a:ln>
          <a:effectLst/>
        </p:spPr>
      </p:pic>
      <p:sp>
        <p:nvSpPr>
          <p:cNvPr id="3" name="Subtitle 2"/>
          <p:cNvSpPr>
            <a:spLocks noGrp="1"/>
          </p:cNvSpPr>
          <p:nvPr>
            <p:ph type="subTitle" idx="1"/>
          </p:nvPr>
        </p:nvSpPr>
        <p:spPr>
          <a:xfrm>
            <a:off x="3" y="5732739"/>
            <a:ext cx="7771207" cy="1819336"/>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Build your dream home here in Kiawah River Estates on this fantastic lot with beautiful live oaks situated on </a:t>
            </a:r>
            <a:r>
              <a:rPr lang="en-US" sz="1250" dirty="0" err="1">
                <a:solidFill>
                  <a:schemeClr val="bg1"/>
                </a:solidFill>
                <a:effectLst>
                  <a:outerShdw blurRad="38100" dist="38100" dir="2700000" algn="tl">
                    <a:srgbClr val="000000">
                      <a:alpha val="43137"/>
                    </a:srgbClr>
                  </a:outerShdw>
                </a:effectLst>
                <a:latin typeface="Lucida Sans" panose="020B0602030504020204" pitchFamily="34" charset="0"/>
              </a:rPr>
              <a:t>Haulover</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 Creek at the confluence of the Kiawah River. This gated community encompasses Oak Point Golf Course. Amenities include a clubhouse, pool, tennis courts, and dockside park with a crabbing, fishing, and kayak dock. Minutes from Bohicket marina/shops and Freshfields Village shopping center. Membership in the Kiawah Island Governor's Club can be purchased by the property owner. Pier head is in place but the dock walkway has been removed.</a:t>
            </a:r>
            <a:endParaRPr lang="en-US" sz="125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187" y="3750186"/>
            <a:ext cx="7773587" cy="553998"/>
          </a:xfrm>
          <a:prstGeom prst="rect">
            <a:avLst/>
          </a:prstGeom>
        </p:spPr>
        <p:txBody>
          <a:bodyPr wrap="square">
            <a:spAutoFit/>
          </a:bodyPr>
          <a:lstStyle/>
          <a:p>
            <a:pPr algn="ct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3016 Maritime Forest Drive</a:t>
            </a:r>
          </a:p>
          <a:p>
            <a:pPr algn="ct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Johns Island, SC 29455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17014127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$355,000</a:t>
            </a:r>
            <a:endPar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989632" y="9030411"/>
            <a:ext cx="2803647" cy="630942"/>
          </a:xfrm>
          <a:prstGeom prst="rect">
            <a:avLst/>
          </a:prstGeom>
        </p:spPr>
        <p:txBody>
          <a:bodyPr wrap="square">
            <a:spAutoFit/>
          </a:bodyPr>
          <a:lstStyle/>
          <a:p>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a:solidFill>
                  <a:schemeClr val="bg1"/>
                </a:solidFill>
                <a:latin typeface="Lucida Sans" panose="020B0602030504020204" pitchFamily="34" charset="0"/>
              </a:rPr>
              <a:t>www.</a:t>
            </a:r>
            <a:r>
              <a:rPr lang="en-US" sz="800" dirty="0">
                <a:solidFill>
                  <a:schemeClr val="bg1"/>
                </a:solidFill>
                <a:latin typeface="Lucida Sans" panose="020B0602030504020204" pitchFamily="34" charset="0"/>
              </a:rPr>
              <a:t>NVRealtyGroup.com</a:t>
            </a:r>
          </a:p>
        </p:txBody>
      </p:sp>
      <p:pic>
        <p:nvPicPr>
          <p:cNvPr id="3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191" r="15889"/>
          <a:stretch/>
        </p:blipFill>
        <p:spPr bwMode="auto">
          <a:xfrm>
            <a:off x="6766048" y="9031224"/>
            <a:ext cx="898911" cy="95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352" y="9030411"/>
            <a:ext cx="1369696" cy="558215"/>
          </a:xfrm>
          <a:prstGeom prst="rect">
            <a:avLst/>
          </a:prstGeom>
          <a:effectLst/>
        </p:spPr>
      </p:pic>
      <p:sp>
        <p:nvSpPr>
          <p:cNvPr id="2" name="Title 1"/>
          <p:cNvSpPr>
            <a:spLocks noGrp="1"/>
          </p:cNvSpPr>
          <p:nvPr>
            <p:ph type="ctrTitle"/>
          </p:nvPr>
        </p:nvSpPr>
        <p:spPr>
          <a:xfrm>
            <a:off x="-591" y="0"/>
            <a:ext cx="7772395" cy="1138772"/>
          </a:xfrm>
          <a:effectLst/>
        </p:spPr>
        <p:txBody>
          <a:bodyPr anchor="t">
            <a:noAutofit/>
          </a:bodyPr>
          <a:lstStyle/>
          <a:p>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Only Waterfront Home Site For Sale</a:t>
            </a:r>
            <a:b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in Kiawah River Estates!</a:t>
            </a:r>
            <a:endParaRPr lang="en-US" sz="28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721" y="4516587"/>
            <a:ext cx="1461916" cy="1216152"/>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7390" y="4516587"/>
            <a:ext cx="1828800" cy="1224426"/>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r="11111"/>
          <a:stretch/>
        </p:blipFill>
        <p:spPr>
          <a:xfrm>
            <a:off x="90721" y="7543800"/>
            <a:ext cx="1621536" cy="121615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5021" y="4516587"/>
            <a:ext cx="1828800" cy="12192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7072" y="7543800"/>
            <a:ext cx="1621536" cy="121615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66205" y="4516587"/>
            <a:ext cx="1828800" cy="1224426"/>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3423" y="7543800"/>
            <a:ext cx="1621536" cy="1216152"/>
          </a:xfrm>
          <a:prstGeom prst="rect">
            <a:avLst/>
          </a:prstGeom>
        </p:spPr>
      </p:pic>
      <p:pic>
        <p:nvPicPr>
          <p:cNvPr id="18" name="Picture 2">
            <a:extLst>
              <a:ext uri="{FF2B5EF4-FFF2-40B4-BE49-F238E27FC236}">
                <a16:creationId xmlns:a16="http://schemas.microsoft.com/office/drawing/2014/main" id="{DD8D20F5-6514-4180-A293-4121E344961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90721"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C9E4398A-2DF4-454D-AF33-35736145CE9B}"/>
              </a:ext>
            </a:extLst>
          </p:cNvPr>
          <p:cNvSpPr/>
          <p:nvPr/>
        </p:nvSpPr>
        <p:spPr>
          <a:xfrm>
            <a:off x="3962400" y="9030411"/>
            <a:ext cx="2803648" cy="630942"/>
          </a:xfrm>
          <a:prstGeom prst="rect">
            <a:avLst/>
          </a:prstGeom>
        </p:spPr>
        <p:txBody>
          <a:bodyPr wrap="square">
            <a:spAutoFit/>
          </a:bodyPr>
          <a:lstStyle/>
          <a:p>
            <a:pPr algn="r"/>
            <a:r>
              <a:rPr lang="en-US" sz="1400" dirty="0">
                <a:solidFill>
                  <a:schemeClr val="bg1"/>
                </a:solidFill>
                <a:latin typeface="Lucida Sans" panose="020B0602030504020204" pitchFamily="34" charset="0"/>
              </a:rPr>
              <a:t>Bob Bush</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770-309-0711</a:t>
            </a:r>
          </a:p>
          <a:p>
            <a:pPr algn="r"/>
            <a:r>
              <a:rPr lang="en-US" sz="1050" dirty="0">
                <a:solidFill>
                  <a:schemeClr val="bg1"/>
                </a:solidFill>
                <a:latin typeface="Lucida Sans" panose="020B0602030504020204" pitchFamily="34" charset="0"/>
              </a:rPr>
              <a:t>bob.bush@nvrealtygroup.com</a:t>
            </a:r>
          </a:p>
        </p:txBody>
      </p:sp>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146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Only Waterfront Home Site For Sale in Kiawah River Estates!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2018-05-11T15:26:55Z</dcterms:modified>
</cp:coreProperties>
</file>