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80" y="-194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7/11/2018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4377839"/>
          </a:xfrm>
          <a:prstGeom prst="rect">
            <a:avLst/>
          </a:prstGeom>
          <a:ln>
            <a:noFill/>
          </a:ln>
          <a:effectLst/>
        </p:spPr>
      </p:pic>
      <p:sp>
        <p:nvSpPr>
          <p:cNvPr id="3" name="Subtitle 2"/>
          <p:cNvSpPr>
            <a:spLocks noGrp="1"/>
          </p:cNvSpPr>
          <p:nvPr>
            <p:ph type="subTitle" idx="1"/>
          </p:nvPr>
        </p:nvSpPr>
        <p:spPr>
          <a:xfrm>
            <a:off x="3" y="5732739"/>
            <a:ext cx="7771207" cy="1819336"/>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Build your dream home here in Kiawah River Estates on this fantastic lot with beautiful live oaks situated on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Haulover</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Creek at the confluence of the Kiawah River. This gated community encompasses Oak Point Golf Course. Amenities include a clubhouse, pool, tennis courts, and dockside park with a crabbing, fishing, and kayak dock. Minutes from Bohicket marina/shops and Freshfields Village shopping center. Membership in the Kiawah Island Governor's Club can be purchased by the property owner. Pier head is in place but the dock walkway has been removed.</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865602"/>
            <a:ext cx="7773587" cy="553998"/>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3016 Maritime Forest Drive</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Johns Island, SC 29455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17014127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rgbClr val="FFFF00"/>
                </a:solidFill>
                <a:effectLst>
                  <a:outerShdw blurRad="50800" dist="38100" dir="5400000" algn="t" rotWithShape="0">
                    <a:prstClr val="black">
                      <a:alpha val="40000"/>
                    </a:prstClr>
                  </a:outerShdw>
                </a:effectLst>
                <a:latin typeface="Trebuchet MS" panose="020B0603020202020204" pitchFamily="34" charset="0"/>
              </a:rPr>
              <a:t>Just Reduced to </a:t>
            </a:r>
            <a:r>
              <a:rPr lang="en-US" sz="1200" b="1" dirty="0">
                <a:ln w="3175">
                  <a:solidFill>
                    <a:schemeClr val="bg2"/>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t>$335,000</a:t>
            </a:r>
            <a:endParaRPr lang="en-US" sz="1100" b="1" i="1" dirty="0">
              <a:ln w="3175">
                <a:solidFill>
                  <a:schemeClr val="bg2"/>
                </a:solidFill>
              </a:ln>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989632" y="9030411"/>
            <a:ext cx="2803647" cy="630942"/>
          </a:xfrm>
          <a:prstGeom prst="rect">
            <a:avLst/>
          </a:prstGeom>
        </p:spPr>
        <p:txBody>
          <a:bodyPr wrap="square">
            <a:spAutoFit/>
          </a:bodyPr>
          <a:lstStyle/>
          <a:p>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a:solidFill>
                  <a:schemeClr val="bg1"/>
                </a:solidFill>
                <a:latin typeface="Lucida Sans" panose="020B0602030504020204" pitchFamily="34" charset="0"/>
              </a:rPr>
              <a:t>www.</a:t>
            </a:r>
            <a:r>
              <a:rPr lang="en-US" sz="800" dirty="0">
                <a:solidFill>
                  <a:schemeClr val="bg1"/>
                </a:solidFill>
                <a:latin typeface="Lucida Sans" panose="020B0602030504020204" pitchFamily="34" charset="0"/>
              </a:rPr>
              <a:t>NVRealtyGroup.com</a:t>
            </a:r>
          </a:p>
        </p:txBody>
      </p:sp>
      <p:pic>
        <p:nvPicPr>
          <p:cNvPr id="3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91" r="15889"/>
          <a:stretch/>
        </p:blipFill>
        <p:spPr bwMode="auto">
          <a:xfrm>
            <a:off x="6766048" y="9031224"/>
            <a:ext cx="898911" cy="95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352" y="9030411"/>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Only Waterfront Home Site For Sale</a:t>
            </a:r>
            <a:b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in Kiawah River Estates!</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21" y="4516587"/>
            <a:ext cx="1461916" cy="121615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7390" y="4516587"/>
            <a:ext cx="1828800" cy="1224426"/>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11111"/>
          <a:stretch/>
        </p:blipFill>
        <p:spPr>
          <a:xfrm>
            <a:off x="90721" y="7543800"/>
            <a:ext cx="1621536" cy="121615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5021" y="4516587"/>
            <a:ext cx="1828800" cy="12192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7072" y="7543800"/>
            <a:ext cx="1621536" cy="121615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6205" y="4516587"/>
            <a:ext cx="1828800" cy="1224426"/>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3423" y="7543800"/>
            <a:ext cx="1621536" cy="1216152"/>
          </a:xfrm>
          <a:prstGeom prst="rect">
            <a:avLst/>
          </a:prstGeom>
        </p:spPr>
      </p:pic>
      <p:pic>
        <p:nvPicPr>
          <p:cNvPr id="18" name="Picture 2">
            <a:extLst>
              <a:ext uri="{FF2B5EF4-FFF2-40B4-BE49-F238E27FC236}">
                <a16:creationId xmlns:a16="http://schemas.microsoft.com/office/drawing/2014/main" id="{DD8D20F5-6514-4180-A293-4121E344961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0721"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C9E4398A-2DF4-454D-AF33-35736145CE9B}"/>
              </a:ext>
            </a:extLst>
          </p:cNvPr>
          <p:cNvSpPr/>
          <p:nvPr/>
        </p:nvSpPr>
        <p:spPr>
          <a:xfrm>
            <a:off x="3962400" y="9030411"/>
            <a:ext cx="2803648" cy="630942"/>
          </a:xfrm>
          <a:prstGeom prst="rect">
            <a:avLst/>
          </a:prstGeom>
        </p:spPr>
        <p:txBody>
          <a:bodyPr wrap="square">
            <a:spAutoFit/>
          </a:bodyPr>
          <a:lstStyle/>
          <a:p>
            <a:pPr algn="r"/>
            <a:r>
              <a:rPr lang="en-US" sz="1400" dirty="0">
                <a:solidFill>
                  <a:schemeClr val="bg1"/>
                </a:solidFill>
                <a:latin typeface="Lucida Sans" panose="020B0602030504020204" pitchFamily="34" charset="0"/>
              </a:rPr>
              <a:t>Bob Bush</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770-309-0711</a:t>
            </a:r>
          </a:p>
          <a:p>
            <a:pPr algn="r"/>
            <a:r>
              <a:rPr lang="en-US" sz="1050" dirty="0">
                <a:solidFill>
                  <a:schemeClr val="bg1"/>
                </a:solidFill>
                <a:latin typeface="Lucida Sans" panose="020B0602030504020204" pitchFamily="34" charset="0"/>
              </a:rPr>
              <a:t>bob.bush@nvrealtygroup.com</a:t>
            </a:r>
          </a:p>
        </p:txBody>
      </p:sp>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149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Only Waterfront Home Site For Sale in Kiawah River Estates!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52</cp:revision>
  <dcterms:created xsi:type="dcterms:W3CDTF">2006-08-16T00:00:00Z</dcterms:created>
  <dcterms:modified xsi:type="dcterms:W3CDTF">2018-07-11T15:39:32Z</dcterms:modified>
</cp:coreProperties>
</file>