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0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hyperlink" Target="mailto:melissabritt@remax.net" TargetMode="External"/><Relationship Id="rId10" Type="http://schemas.openxmlformats.org/officeDocument/2006/relationships/image" Target="../media/image8.jpe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066800"/>
          </a:xfrm>
        </p:spPr>
        <p:txBody>
          <a:bodyPr>
            <a:normAutofit/>
          </a:bodyPr>
          <a:lstStyle/>
          <a:p>
            <a:r>
              <a:rPr lang="en-US" sz="3600" i="1" dirty="0">
                <a:solidFill>
                  <a:schemeClr val="bg1"/>
                </a:solidFill>
              </a:rPr>
              <a:t>JUST REDUCED FOR QUICK </a:t>
            </a:r>
            <a:r>
              <a:rPr lang="en-US" sz="3600" i="1" dirty="0" smtClean="0">
                <a:solidFill>
                  <a:schemeClr val="bg1"/>
                </a:solidFill>
              </a:rPr>
              <a:t>SALE!</a:t>
            </a:r>
            <a:br>
              <a:rPr lang="en-US" sz="3600" i="1" dirty="0" smtClean="0">
                <a:solidFill>
                  <a:schemeClr val="bg1"/>
                </a:solidFill>
              </a:rPr>
            </a:br>
            <a:r>
              <a:rPr lang="en-US" sz="2200" dirty="0" smtClean="0">
                <a:solidFill>
                  <a:schemeClr val="bg1"/>
                </a:solidFill>
              </a:rPr>
              <a:t>301 </a:t>
            </a:r>
            <a:r>
              <a:rPr lang="en-US" sz="2200" dirty="0">
                <a:solidFill>
                  <a:schemeClr val="bg1"/>
                </a:solidFill>
              </a:rPr>
              <a:t>Edenton | Goose Creek, SC 29445 | MLS# </a:t>
            </a:r>
            <a:r>
              <a:rPr lang="en-US" sz="2200" dirty="0" smtClean="0">
                <a:solidFill>
                  <a:schemeClr val="bg1"/>
                </a:solidFill>
              </a:rPr>
              <a:t>15017537 | </a:t>
            </a:r>
            <a:r>
              <a:rPr lang="en-US" sz="2200" dirty="0">
                <a:solidFill>
                  <a:schemeClr val="bg1"/>
                </a:solidFill>
              </a:rPr>
              <a:t>$</a:t>
            </a:r>
            <a:r>
              <a:rPr lang="en-US" sz="2200" dirty="0" smtClean="0">
                <a:solidFill>
                  <a:schemeClr val="bg1"/>
                </a:solidFill>
              </a:rPr>
              <a:t>213,000</a:t>
            </a: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210610" y="990600"/>
            <a:ext cx="38862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137 </a:t>
            </a:r>
            <a:r>
              <a:rPr lang="en-US" dirty="0" err="1">
                <a:solidFill>
                  <a:schemeClr val="bg1"/>
                </a:solidFill>
              </a:rPr>
              <a:t>Beaufain</a:t>
            </a:r>
            <a:r>
              <a:rPr lang="en-US" dirty="0">
                <a:solidFill>
                  <a:schemeClr val="bg1"/>
                </a:solidFill>
              </a:rPr>
              <a:t> Street</a:t>
            </a:r>
          </a:p>
          <a:p>
            <a:r>
              <a:rPr lang="en-US" sz="2400" dirty="0">
                <a:solidFill>
                  <a:schemeClr val="bg1"/>
                </a:solidFill>
              </a:rPr>
              <a:t>MLS# </a:t>
            </a:r>
            <a:r>
              <a:rPr lang="en-US" sz="2400" dirty="0" smtClean="0">
                <a:solidFill>
                  <a:schemeClr val="bg1"/>
                </a:solidFill>
              </a:rPr>
              <a:t>15000837 - $1,150,000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charlestonvirtualhomes.com/images/logos/remax_eli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5706844"/>
            <a:ext cx="21907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5706844"/>
            <a:ext cx="700444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" y="5685443"/>
            <a:ext cx="9143999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Melissa Britt </a:t>
            </a:r>
            <a:r>
              <a:rPr lang="en-US" sz="1400" b="1" dirty="0" err="1"/>
              <a:t>Thierfelder</a:t>
            </a:r>
            <a:r>
              <a:rPr lang="en-US" sz="1400" b="1" dirty="0"/>
              <a:t>, </a:t>
            </a:r>
            <a:r>
              <a:rPr lang="en-US" sz="1400" b="1" dirty="0" smtClean="0"/>
              <a:t>MRP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>
                <a:hlinkClick r:id="rId5"/>
              </a:rPr>
              <a:t>melissabritt@remax.net</a:t>
            </a:r>
            <a:endParaRPr lang="en-US" sz="1200" dirty="0" smtClean="0"/>
          </a:p>
          <a:p>
            <a:pPr algn="ctr"/>
            <a:r>
              <a:rPr lang="en-US" sz="1200" dirty="0" smtClean="0"/>
              <a:t>Office</a:t>
            </a:r>
            <a:r>
              <a:rPr lang="en-US" sz="1200" dirty="0"/>
              <a:t>: 843-442-8787 | Cell:  843.725.8016</a:t>
            </a:r>
            <a:endParaRPr lang="en-US" sz="1200" dirty="0" smtClean="0"/>
          </a:p>
          <a:p>
            <a:pPr algn="ctr"/>
            <a:r>
              <a:rPr lang="en-US" sz="1200" dirty="0"/>
              <a:t>www.melissabritt.remax-carolina.com </a:t>
            </a:r>
            <a:endParaRPr lang="en-US" sz="1200" dirty="0" smtClean="0"/>
          </a:p>
          <a:p>
            <a:pPr algn="ctr"/>
            <a:r>
              <a:rPr lang="en-US" sz="1100" dirty="0" smtClean="0"/>
              <a:t>RE/MAX </a:t>
            </a:r>
            <a:r>
              <a:rPr lang="en-US" sz="1100" dirty="0"/>
              <a:t>Elite | 91 Broad St | Charleston, SC 29401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356822" y="1295401"/>
            <a:ext cx="5762056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chemeClr val="bg1"/>
                </a:solidFill>
              </a:rPr>
              <a:t>Beautiful home on corner lot in sought after neighborhood of Liberty Hall Plantation! With 5 bedrooms &amp; 3 full baths there is ample space for a growing family or conversion to bonus/office space. The family room</a:t>
            </a:r>
            <a:r>
              <a:rPr lang="en-US" sz="1600" dirty="0" smtClean="0">
                <a:solidFill>
                  <a:schemeClr val="bg1"/>
                </a:solidFill>
              </a:rPr>
              <a:t>, currently </a:t>
            </a:r>
            <a:r>
              <a:rPr lang="en-US" sz="1600" dirty="0">
                <a:solidFill>
                  <a:schemeClr val="bg1"/>
                </a:solidFill>
              </a:rPr>
              <a:t>used as formal dining, boasts a wood-burning fireplace. There is also a eat-in kitchen and formal living room! The master bedroom is huge with a walk-in closet and separate shower &amp; garden tub. Complete with screened-in porch, fully privacy fenced yard &amp; 2 car garage! You don't want to miss this one!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1388529"/>
            <a:ext cx="3104459" cy="23283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4038600" y="2667000"/>
            <a:ext cx="3765550" cy="33855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 out the virtual tour for more pix!</a:t>
            </a:r>
            <a:endParaRPr lang="en-US" sz="1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3965229"/>
            <a:ext cx="1983475" cy="14876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1949" y="3965229"/>
            <a:ext cx="1983474" cy="14876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3736" y="3965229"/>
            <a:ext cx="1983474" cy="148760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05523" y="3965229"/>
            <a:ext cx="1983473" cy="148760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52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128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JUST REDUCED FOR QUICK SALE! 301 Edenton | Goose Creek, SC 29445 | MLS# 15017537 | $213,000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Harleston Village Open House Saturday March 21st 12-2</dc:title>
  <dc:creator>CVH360</dc:creator>
  <cp:lastModifiedBy>A. Thomas Price</cp:lastModifiedBy>
  <cp:revision>10</cp:revision>
  <dcterms:created xsi:type="dcterms:W3CDTF">2006-08-16T00:00:00Z</dcterms:created>
  <dcterms:modified xsi:type="dcterms:W3CDTF">2015-12-01T17:29:07Z</dcterms:modified>
</cp:coreProperties>
</file>