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7" d="100"/>
          <a:sy n="47" d="100"/>
        </p:scale>
        <p:origin x="2244" y="36"/>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58726" y="2011680"/>
            <a:ext cx="6995160" cy="268224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7/12/2019</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165860" y="4886490"/>
            <a:ext cx="5440680" cy="257048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7/12/2019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3"/>
            <a:ext cx="1748790" cy="8582237"/>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388620" y="402803"/>
            <a:ext cx="5116830" cy="8582237"/>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7/12/2019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7/12/2019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360170" y="894080"/>
            <a:ext cx="6023610" cy="2682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360170" y="3678086"/>
            <a:ext cx="6023610" cy="2214244"/>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736080" y="9411124"/>
            <a:ext cx="647700" cy="535517"/>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388620" y="2346961"/>
            <a:ext cx="343281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3950970" y="2346961"/>
            <a:ext cx="343281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7/12/2019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6995160" cy="1676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388620" y="2251498"/>
            <a:ext cx="3434160"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3948272" y="2251498"/>
            <a:ext cx="3435509"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88620" y="3464561"/>
            <a:ext cx="3434160"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3948272" y="3464561"/>
            <a:ext cx="3435509"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7/12/2019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6" cy="170434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388620" y="2235201"/>
            <a:ext cx="2557066" cy="6749839"/>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038792" y="400474"/>
            <a:ext cx="4344988" cy="8584566"/>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7/12/2019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54480" y="894080"/>
            <a:ext cx="4663440" cy="766022"/>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554480" y="2686897"/>
            <a:ext cx="4663440" cy="5811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554480" y="1711287"/>
            <a:ext cx="4663440" cy="77785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388620" y="402802"/>
            <a:ext cx="6995160" cy="1676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388620" y="2346960"/>
            <a:ext cx="6995160" cy="690676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388620" y="9411124"/>
            <a:ext cx="1813560" cy="535517"/>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7/12/2019</a:t>
            </a:fld>
            <a:endParaRPr lang="en-US"/>
          </a:p>
        </p:txBody>
      </p:sp>
      <p:sp>
        <p:nvSpPr>
          <p:cNvPr id="3" name="Footer Placeholder 2"/>
          <p:cNvSpPr>
            <a:spLocks noGrp="1"/>
          </p:cNvSpPr>
          <p:nvPr>
            <p:ph type="ftr" sz="quarter" idx="3"/>
          </p:nvPr>
        </p:nvSpPr>
        <p:spPr>
          <a:xfrm>
            <a:off x="2655570" y="9411124"/>
            <a:ext cx="2461260" cy="535517"/>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6736080" y="9411124"/>
            <a:ext cx="647700" cy="535517"/>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g"/><Relationship Id="rId12"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963301" y="656763"/>
            <a:ext cx="3728907" cy="2486392"/>
          </a:xfrm>
          <a:prstGeom prst="rect">
            <a:avLst/>
          </a:prstGeom>
          <a:ln>
            <a:solidFill>
              <a:schemeClr val="tx1"/>
            </a:solidFill>
          </a:ln>
        </p:spPr>
      </p:pic>
      <p:sp>
        <p:nvSpPr>
          <p:cNvPr id="2" name="Title 1"/>
          <p:cNvSpPr>
            <a:spLocks noGrp="1"/>
          </p:cNvSpPr>
          <p:nvPr>
            <p:ph type="ctrTitle"/>
          </p:nvPr>
        </p:nvSpPr>
        <p:spPr>
          <a:xfrm>
            <a:off x="147774" y="3119898"/>
            <a:ext cx="7412676" cy="1000452"/>
          </a:xfrm>
          <a:effectLst/>
        </p:spPr>
        <p:txBody>
          <a:bodyPr anchor="ctr">
            <a:noAutofit/>
            <a:scene3d>
              <a:camera prst="orthographicFront"/>
              <a:lightRig rig="soft" dir="t">
                <a:rot lat="0" lon="0" rev="17220000"/>
              </a:lightRig>
            </a:scene3d>
            <a:sp3d prstMaterial="softEdge"/>
          </a:bodyPr>
          <a:lstStyle/>
          <a:p>
            <a:r>
              <a:rPr lang="en-US" sz="2400" dirty="0">
                <a:solidFill>
                  <a:schemeClr val="bg1"/>
                </a:solidFill>
                <a:effectLst/>
                <a:latin typeface="Century Gothic" panose="020B0502020202020204" pitchFamily="34" charset="0"/>
              </a:rPr>
              <a:t>301 Garrison Street</a:t>
            </a:r>
            <a:br>
              <a:rPr lang="en-US" sz="2400" b="0" dirty="0">
                <a:solidFill>
                  <a:schemeClr val="bg1"/>
                </a:solidFill>
                <a:effectLst/>
                <a:latin typeface="Century Gothic" panose="020B0502020202020204" pitchFamily="34" charset="0"/>
              </a:rPr>
            </a:br>
            <a:r>
              <a:rPr lang="en-US" sz="2000" b="0" dirty="0">
                <a:solidFill>
                  <a:schemeClr val="bg1"/>
                </a:solidFill>
                <a:effectLst/>
                <a:latin typeface="Century Gothic" panose="020B0502020202020204" pitchFamily="34" charset="0"/>
              </a:rPr>
              <a:t>Carnes Crossroads ~ Summerville, SC 29486</a:t>
            </a:r>
            <a:br>
              <a:rPr lang="en-US" sz="2000" b="0" dirty="0">
                <a:solidFill>
                  <a:schemeClr val="bg1"/>
                </a:solidFill>
                <a:effectLst/>
                <a:latin typeface="Century Gothic" panose="020B0502020202020204" pitchFamily="34" charset="0"/>
              </a:rPr>
            </a:br>
            <a:r>
              <a:rPr lang="en-US" sz="2000" b="0" dirty="0">
                <a:solidFill>
                  <a:schemeClr val="bg1"/>
                </a:solidFill>
                <a:effectLst/>
                <a:latin typeface="Century Gothic" panose="020B0502020202020204" pitchFamily="34" charset="0"/>
              </a:rPr>
              <a:t>MLS# 19018473 ~ $326,000</a:t>
            </a:r>
          </a:p>
        </p:txBody>
      </p:sp>
      <p:sp>
        <p:nvSpPr>
          <p:cNvPr id="3" name="Subtitle 2"/>
          <p:cNvSpPr>
            <a:spLocks noGrp="1"/>
          </p:cNvSpPr>
          <p:nvPr>
            <p:ph type="subTitle" idx="1"/>
          </p:nvPr>
        </p:nvSpPr>
        <p:spPr>
          <a:xfrm>
            <a:off x="28575" y="5258220"/>
            <a:ext cx="7715250" cy="2198502"/>
          </a:xfrm>
        </p:spPr>
        <p:txBody>
          <a:bodyPr anchor="ctr">
            <a:noAutofit/>
          </a:bodyPr>
          <a:lstStyle/>
          <a:p>
            <a:r>
              <a:rPr lang="en-US" sz="1400" dirty="0">
                <a:solidFill>
                  <a:schemeClr val="bg1"/>
                </a:solidFill>
                <a:latin typeface="Century Gothic" panose="020B0502020202020204" pitchFamily="34" charset="0"/>
              </a:rPr>
              <a:t>Awesome 2 story open concept corner lot townhouse with custom extended fence, detached carport and garage with parking for four vehicles. The master bedroom is downstairs with a walk-in shower, double vanities, and large walk in closet. There are 2 bedrooms, large retreat, full bath, large walk-in attic walk-in closet upstairs. Upgraded kitchen with granite counter-top, under-cabinet lighting, ceramic back-splash, sliding shelves, island, pendant lights, and stainless appliances. Study on first floor with custom barn doors. Hardwoods in family, foyer, study, dining, half bath, and kitchen. Ceramic tile in bathrooms. Crown molding in foyer and dining room. Custom plantation shutters throughout. Upgraded interior/exterior lighting. Laundry room down. </a:t>
            </a:r>
            <a:endParaRPr lang="en-US" sz="1400" i="1" dirty="0">
              <a:solidFill>
                <a:schemeClr val="bg1"/>
              </a:solidFill>
              <a:latin typeface="Century Gothic" panose="020B0502020202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045706" y="7454158"/>
            <a:ext cx="1714340" cy="1143000"/>
          </a:xfrm>
          <a:prstGeom prst="rect">
            <a:avLst/>
          </a:prstGeom>
          <a:ln>
            <a:noFill/>
          </a:ln>
          <a:effectLst>
            <a:softEdge rad="31750"/>
          </a:effectLst>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011798" y="7454158"/>
            <a:ext cx="1714156" cy="1143000"/>
          </a:xfrm>
          <a:prstGeom prst="rect">
            <a:avLst/>
          </a:prstGeom>
          <a:ln>
            <a:noFill/>
          </a:ln>
          <a:effectLst>
            <a:softEdge rad="31750"/>
          </a:effectLst>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977706" y="7454158"/>
            <a:ext cx="1714502" cy="1143000"/>
          </a:xfrm>
          <a:prstGeom prst="rect">
            <a:avLst/>
          </a:prstGeom>
          <a:ln>
            <a:noFill/>
          </a:ln>
          <a:effectLst>
            <a:softEdge rad="31750"/>
          </a:effectLst>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79879" y="7454158"/>
            <a:ext cx="1714166" cy="1143000"/>
          </a:xfrm>
          <a:prstGeom prst="rect">
            <a:avLst/>
          </a:prstGeom>
          <a:ln>
            <a:noFill/>
          </a:ln>
          <a:effectLst>
            <a:softEdge rad="31750"/>
          </a:effectLst>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6499" y="8763000"/>
            <a:ext cx="761999" cy="1024193"/>
          </a:xfrm>
          <a:prstGeom prst="rect">
            <a:avLst/>
          </a:prstGeom>
        </p:spPr>
      </p:pic>
      <p:sp>
        <p:nvSpPr>
          <p:cNvPr id="17" name="Rectangle 16"/>
          <p:cNvSpPr/>
          <p:nvPr/>
        </p:nvSpPr>
        <p:spPr>
          <a:xfrm>
            <a:off x="-302" y="8763000"/>
            <a:ext cx="7772701" cy="1015663"/>
          </a:xfrm>
          <a:prstGeom prst="rect">
            <a:avLst/>
          </a:prstGeom>
        </p:spPr>
        <p:txBody>
          <a:bodyPr wrap="square">
            <a:spAutoFit/>
          </a:bodyPr>
          <a:lstStyle/>
          <a:p>
            <a:pPr algn="ctr"/>
            <a:r>
              <a:rPr lang="en-US" sz="1800" b="1" dirty="0">
                <a:solidFill>
                  <a:schemeClr val="bg1"/>
                </a:solidFill>
                <a:latin typeface="Century Gothic" panose="020B0502020202020204" pitchFamily="34" charset="0"/>
              </a:rPr>
              <a:t>John H. Beckroge</a:t>
            </a:r>
          </a:p>
          <a:p>
            <a:pPr algn="ctr"/>
            <a:r>
              <a:rPr lang="en-US" sz="1400" i="1" dirty="0">
                <a:solidFill>
                  <a:schemeClr val="bg1"/>
                </a:solidFill>
                <a:latin typeface="Century Gothic" panose="020B0502020202020204" pitchFamily="34" charset="0"/>
              </a:rPr>
              <a:t>ABR, EPRO, REALTOR</a:t>
            </a:r>
          </a:p>
          <a:p>
            <a:pPr algn="ctr"/>
            <a:r>
              <a:rPr lang="en-US" sz="1400" dirty="0">
                <a:solidFill>
                  <a:schemeClr val="bg1"/>
                </a:solidFill>
                <a:latin typeface="Century Gothic" panose="020B0502020202020204" pitchFamily="34" charset="0"/>
              </a:rPr>
              <a:t>jbeckroge@gmail.com</a:t>
            </a:r>
          </a:p>
          <a:p>
            <a:pPr algn="ctr"/>
            <a:r>
              <a:rPr lang="pt-BR" sz="1400" dirty="0">
                <a:solidFill>
                  <a:schemeClr val="bg1"/>
                </a:solidFill>
                <a:latin typeface="Century Gothic" panose="020B0502020202020204" pitchFamily="34" charset="0"/>
              </a:rPr>
              <a:t>(843) 367-3196</a:t>
            </a:r>
            <a:endParaRPr lang="en-US" sz="1400" dirty="0">
              <a:solidFill>
                <a:schemeClr val="bg1"/>
              </a:solidFill>
              <a:latin typeface="Century Gothic" panose="020B0502020202020204" pitchFamily="34" charset="0"/>
            </a:endParaRPr>
          </a:p>
        </p:txBody>
      </p:sp>
      <p:pic>
        <p:nvPicPr>
          <p:cNvPr id="21" name="Pictur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67132" y="9045085"/>
            <a:ext cx="1114936" cy="459957"/>
          </a:xfrm>
          <a:prstGeom prst="rect">
            <a:avLst/>
          </a:prstGeom>
        </p:spPr>
      </p:pic>
      <p:sp>
        <p:nvSpPr>
          <p:cNvPr id="16" name="Rectangle 15"/>
          <p:cNvSpPr/>
          <p:nvPr/>
        </p:nvSpPr>
        <p:spPr>
          <a:xfrm>
            <a:off x="-302" y="7694"/>
            <a:ext cx="7772702" cy="630942"/>
          </a:xfrm>
          <a:prstGeom prst="rect">
            <a:avLst/>
          </a:prstGeom>
          <a:noFill/>
        </p:spPr>
        <p:txBody>
          <a:bodyPr wrap="square" lIns="91440" tIns="45720" rIns="91440" bIns="45720" anchor="ctr">
            <a:spAutoFit/>
          </a:bodyPr>
          <a:lstStyle/>
          <a:p>
            <a:pPr algn="ctr"/>
            <a:r>
              <a:rPr lang="en-US" sz="3500" b="1" i="1" dirty="0">
                <a:ln w="12700">
                  <a:solidFill>
                    <a:srgbClr val="C00000"/>
                  </a:solidFill>
                  <a:prstDash val="solid"/>
                </a:ln>
                <a:solidFill>
                  <a:srgbClr val="FFC000"/>
                </a:solidFill>
                <a:latin typeface="Century Gothic" panose="020B0502020202020204" pitchFamily="34" charset="0"/>
              </a:rPr>
              <a:t>Open House Sunday 1-3p</a:t>
            </a:r>
            <a:endParaRPr lang="en-US" sz="3500" b="1" i="1" cap="none" spc="0" dirty="0">
              <a:ln w="12700">
                <a:solidFill>
                  <a:srgbClr val="C00000"/>
                </a:solidFill>
                <a:prstDash val="solid"/>
              </a:ln>
              <a:solidFill>
                <a:srgbClr val="FFC000"/>
              </a:solidFill>
            </a:endParaRPr>
          </a:p>
        </p:txBody>
      </p:sp>
      <p:sp>
        <p:nvSpPr>
          <p:cNvPr id="20" name="Rectangle 19"/>
          <p:cNvSpPr/>
          <p:nvPr/>
        </p:nvSpPr>
        <p:spPr>
          <a:xfrm>
            <a:off x="-151" y="9796790"/>
            <a:ext cx="7772399" cy="261610"/>
          </a:xfrm>
          <a:prstGeom prst="rect">
            <a:avLst/>
          </a:prstGeom>
        </p:spPr>
        <p:txBody>
          <a:bodyPr wrap="square">
            <a:spAutoFit/>
          </a:bodyPr>
          <a:lstStyle/>
          <a:p>
            <a:pPr algn="ctr"/>
            <a:r>
              <a:rPr lang="en-US" sz="1050" dirty="0">
                <a:solidFill>
                  <a:schemeClr val="bg1"/>
                </a:solidFill>
                <a:latin typeface="Century Gothic" panose="020B0502020202020204" pitchFamily="34" charset="0"/>
              </a:rPr>
              <a:t>Brand Name Real Estate | 4 Carriage Lane Suite 106 | Charleston, SC 29407</a:t>
            </a:r>
          </a:p>
        </p:txBody>
      </p:sp>
      <p:pic>
        <p:nvPicPr>
          <p:cNvPr id="23" name="Picture 22">
            <a:extLst>
              <a:ext uri="{FF2B5EF4-FFF2-40B4-BE49-F238E27FC236}">
                <a16:creationId xmlns:a16="http://schemas.microsoft.com/office/drawing/2014/main" id="{DAC325D1-5084-40AA-AA56-F00BB8A7E0DF}"/>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79879" y="636071"/>
            <a:ext cx="3729588" cy="2486392"/>
          </a:xfrm>
          <a:prstGeom prst="rect">
            <a:avLst/>
          </a:prstGeom>
          <a:ln>
            <a:solidFill>
              <a:schemeClr val="tx1"/>
            </a:solidFill>
          </a:ln>
        </p:spPr>
      </p:pic>
      <p:pic>
        <p:nvPicPr>
          <p:cNvPr id="24" name="Picture 23">
            <a:extLst>
              <a:ext uri="{FF2B5EF4-FFF2-40B4-BE49-F238E27FC236}">
                <a16:creationId xmlns:a16="http://schemas.microsoft.com/office/drawing/2014/main" id="{DED4BC9A-FE81-4E87-8813-AE06E0E28F86}"/>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4012040" y="4129372"/>
            <a:ext cx="1714166" cy="1142892"/>
          </a:xfrm>
          <a:prstGeom prst="rect">
            <a:avLst/>
          </a:prstGeom>
          <a:ln>
            <a:noFill/>
          </a:ln>
          <a:effectLst>
            <a:softEdge rad="31750"/>
          </a:effectLst>
        </p:spPr>
      </p:pic>
      <p:pic>
        <p:nvPicPr>
          <p:cNvPr id="25" name="Picture 24">
            <a:extLst>
              <a:ext uri="{FF2B5EF4-FFF2-40B4-BE49-F238E27FC236}">
                <a16:creationId xmlns:a16="http://schemas.microsoft.com/office/drawing/2014/main" id="{8A716085-4B4D-414A-9AE9-408164DE1F70}"/>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2045874" y="4129318"/>
            <a:ext cx="1714501" cy="1143000"/>
          </a:xfrm>
          <a:prstGeom prst="rect">
            <a:avLst/>
          </a:prstGeom>
          <a:ln>
            <a:noFill/>
          </a:ln>
          <a:effectLst>
            <a:softEdge rad="31750"/>
          </a:effectLst>
        </p:spPr>
      </p:pic>
      <p:pic>
        <p:nvPicPr>
          <p:cNvPr id="26" name="Picture 25">
            <a:extLst>
              <a:ext uri="{FF2B5EF4-FFF2-40B4-BE49-F238E27FC236}">
                <a16:creationId xmlns:a16="http://schemas.microsoft.com/office/drawing/2014/main" id="{13549081-922A-44BE-8441-0658EB115F1A}"/>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5977870" y="4129319"/>
            <a:ext cx="1714338" cy="1142997"/>
          </a:xfrm>
          <a:prstGeom prst="rect">
            <a:avLst/>
          </a:prstGeom>
          <a:ln>
            <a:noFill/>
          </a:ln>
          <a:effectLst>
            <a:softEdge rad="31750"/>
          </a:effectLst>
        </p:spPr>
      </p:pic>
      <p:pic>
        <p:nvPicPr>
          <p:cNvPr id="27" name="Picture 26">
            <a:extLst>
              <a:ext uri="{FF2B5EF4-FFF2-40B4-BE49-F238E27FC236}">
                <a16:creationId xmlns:a16="http://schemas.microsoft.com/office/drawing/2014/main" id="{87752C1A-16C1-46C3-9B6F-D3B3D07493BA}"/>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79879" y="4129318"/>
            <a:ext cx="1714330" cy="1143000"/>
          </a:xfrm>
          <a:prstGeom prst="rect">
            <a:avLst/>
          </a:prstGeom>
          <a:ln>
            <a:noFill/>
          </a:ln>
          <a:effectLst>
            <a:softEdge rad="31750"/>
          </a:effectLst>
        </p:spPr>
      </p:pic>
    </p:spTree>
    <p:extLst>
      <p:ext uri="{BB962C8B-B14F-4D97-AF65-F5344CB8AC3E}">
        <p14:creationId xmlns:p14="http://schemas.microsoft.com/office/powerpoint/2010/main" val="33187249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92</TotalTime>
  <Words>177</Words>
  <Application>Microsoft Office PowerPoint</Application>
  <PresentationFormat>Custom</PresentationFormat>
  <Paragraphs>8</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Book Antiqua</vt:lpstr>
      <vt:lpstr>Century Gothic</vt:lpstr>
      <vt:lpstr>Lucida Sans</vt:lpstr>
      <vt:lpstr>Wingdings</vt:lpstr>
      <vt:lpstr>Wingdings 2</vt:lpstr>
      <vt:lpstr>Wingdings 3</vt:lpstr>
      <vt:lpstr>Apex</vt:lpstr>
      <vt:lpstr>301 Garrison Street Carnes Crossroads ~ Summerville, SC 29486 MLS# 19018473 ~ $326,000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5028 Victoria Ave Park Circle North Charleston MLS# 1408124 $189,000</dc:title>
  <dc:creator>CVH360</dc:creator>
  <cp:lastModifiedBy>A. Thomas Price</cp:lastModifiedBy>
  <cp:revision>21</cp:revision>
  <dcterms:created xsi:type="dcterms:W3CDTF">2006-08-16T00:00:00Z</dcterms:created>
  <dcterms:modified xsi:type="dcterms:W3CDTF">2019-07-12T16:25:48Z</dcterms:modified>
</cp:coreProperties>
</file>