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288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5/15/2018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301 Hidden Bottom Lane</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18007993 ~ $1,195,000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257115" y="71735"/>
            <a:ext cx="5258171" cy="461665"/>
          </a:xfrm>
          <a:prstGeom prst="rect">
            <a:avLst/>
          </a:prstGeom>
        </p:spPr>
        <p:txBody>
          <a:bodyPr wrap="none">
            <a:spAutoFit/>
          </a:bodyPr>
          <a:lstStyle/>
          <a:p>
            <a:r>
              <a:rPr lang="en-US" sz="24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 in Daniel Island Park!</a:t>
            </a:r>
            <a:endParaRPr lang="en-US" sz="24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83914"/>
            <a:ext cx="7772400" cy="1754326"/>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Let your island living lifestyle begin at this elegant custom home located in the desirable Daniel Island Park neighborhood just a short walk to the Club and community amenities. The attention to detail and quality of construction will become apparent the moment you step onto the property. Currently set up as a 4 bedroom 4 1/2 bath, with a 900 </a:t>
            </a:r>
            <a:r>
              <a:rPr lang="en-US" sz="1200" dirty="0" err="1">
                <a:solidFill>
                  <a:schemeClr val="bg2">
                    <a:lumMod val="25000"/>
                  </a:schemeClr>
                </a:solidFill>
                <a:latin typeface="Palatino Linotype" panose="02040502050505030304" pitchFamily="18" charset="0"/>
                <a:cs typeface="Times New Roman" panose="02020603050405020304" pitchFamily="18" charset="0"/>
              </a:rPr>
              <a:t>sqft</a:t>
            </a:r>
            <a:r>
              <a:rPr lang="en-US" sz="1200" dirty="0">
                <a:solidFill>
                  <a:schemeClr val="bg2">
                    <a:lumMod val="25000"/>
                  </a:schemeClr>
                </a:solidFill>
                <a:latin typeface="Palatino Linotype" panose="02040502050505030304" pitchFamily="18" charset="0"/>
                <a:cs typeface="Times New Roman" panose="02020603050405020304" pitchFamily="18" charset="0"/>
              </a:rPr>
              <a:t>, unfinished ''flex space'' on the second level that has plumbing in place for a full bath, this can easily become a 5 bedroom 5 1/2 bath residence - or a place to create your dream man cave, media room, or 2nd master suite. The outdoor living spaces are equally impressive with a backyard patio, a fireplace on the screened-in porch, a massive wrap around front porch and an upper level balcony. 12 foot ceilings, built in Murphy bed in the home office, chef's kitchen, and the relaxing master suite all come together to create DI oasis!</a:t>
            </a:r>
          </a:p>
          <a:p>
            <a:pPr algn="ctr"/>
            <a:r>
              <a:rPr lang="en-US" sz="12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2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rotWithShape="1">
          <a:blip r:embed="rId4" cstate="print">
            <a:extLst>
              <a:ext uri="{28A0092B-C50C-407E-A947-70E740481C1C}">
                <a14:useLocalDpi xmlns:a14="http://schemas.microsoft.com/office/drawing/2010/main" val="0"/>
              </a:ext>
            </a:extLst>
          </a:blip>
          <a:srcRect b="1944"/>
          <a:stretch/>
        </p:blipFill>
        <p:spPr>
          <a:xfrm>
            <a:off x="0" y="5029201"/>
            <a:ext cx="2514600" cy="16764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14568" y="5029200"/>
            <a:ext cx="2514600" cy="1676400"/>
          </a:xfrm>
          <a:prstGeom prst="rect">
            <a:avLst/>
          </a:prstGeom>
        </p:spPr>
      </p:pic>
      <p:sp>
        <p:nvSpPr>
          <p:cNvPr id="3" name="Rectangle 2"/>
          <p:cNvSpPr/>
          <p:nvPr/>
        </p:nvSpPr>
        <p:spPr>
          <a:xfrm>
            <a:off x="1" y="8597444"/>
            <a:ext cx="7772399" cy="1384995"/>
          </a:xfrm>
          <a:prstGeom prst="rect">
            <a:avLst/>
          </a:prstGeom>
        </p:spPr>
        <p:txBody>
          <a:bodyPr wrap="square" numCol="2">
            <a:spAutoFit/>
          </a:bodyPr>
          <a:lstStyle/>
          <a:p>
            <a:pPr marL="171450" indent="-171450">
              <a:buFont typeface="Arial" panose="020B0604020202020204" pitchFamily="34" charset="0"/>
              <a:buChar char="•"/>
            </a:pPr>
            <a:r>
              <a:rPr lang="en-US" sz="1200" dirty="0">
                <a:latin typeface="Palatino Linotype" panose="02040502050505030304" pitchFamily="18" charset="0"/>
              </a:rPr>
              <a:t>All bedrooms have </a:t>
            </a:r>
            <a:r>
              <a:rPr lang="en-US" sz="1200" dirty="0" err="1">
                <a:latin typeface="Palatino Linotype" panose="02040502050505030304" pitchFamily="18" charset="0"/>
              </a:rPr>
              <a:t>en</a:t>
            </a:r>
            <a:r>
              <a:rPr lang="en-US" sz="1200" dirty="0">
                <a:latin typeface="Palatino Linotype" panose="02040502050505030304" pitchFamily="18" charset="0"/>
              </a:rPr>
              <a:t>-suite baths giving everyone comfortable accommodations</a:t>
            </a:r>
          </a:p>
          <a:p>
            <a:pPr marL="171450" indent="-171450">
              <a:buFont typeface="Arial" panose="020B0604020202020204" pitchFamily="34" charset="0"/>
              <a:buChar char="•"/>
            </a:pPr>
            <a:r>
              <a:rPr lang="en-US" sz="1200" dirty="0">
                <a:latin typeface="Palatino Linotype" panose="02040502050505030304" pitchFamily="18" charset="0"/>
              </a:rPr>
              <a:t>Living/dining room area has a coffered ceiling, fireplace and built-ins in the dining area</a:t>
            </a:r>
          </a:p>
          <a:p>
            <a:pPr marL="171450" indent="-171450">
              <a:buFont typeface="Arial" panose="020B0604020202020204" pitchFamily="34" charset="0"/>
              <a:buChar char="•"/>
            </a:pPr>
            <a:r>
              <a:rPr lang="en-US" sz="1200" dirty="0">
                <a:latin typeface="Palatino Linotype" panose="02040502050505030304" pitchFamily="18" charset="0"/>
              </a:rPr>
              <a:t>Owner's retreat has a sitting area, three walk-in closets, and a door that leads to the private patio out back</a:t>
            </a:r>
          </a:p>
          <a:p>
            <a:pPr marL="171450" indent="-171450">
              <a:buFont typeface="Arial" panose="020B0604020202020204" pitchFamily="34" charset="0"/>
              <a:buChar char="•"/>
            </a:pPr>
            <a:r>
              <a:rPr lang="en-US" sz="1200" dirty="0">
                <a:latin typeface="Palatino Linotype" panose="02040502050505030304" pitchFamily="18" charset="0"/>
              </a:rPr>
              <a:t>Great storage on two, ground level rooms</a:t>
            </a:r>
          </a:p>
          <a:p>
            <a:pPr marL="171450" indent="-171450">
              <a:buFont typeface="Arial" panose="020B0604020202020204" pitchFamily="34" charset="0"/>
              <a:buChar char="•"/>
            </a:pPr>
            <a:r>
              <a:rPr lang="en-US" sz="1200" dirty="0">
                <a:latin typeface="Palatino Linotype" panose="02040502050505030304" pitchFamily="18" charset="0"/>
              </a:rPr>
              <a:t>Beautiful cherry and maple wood flooring, carpet, tile, and cork flooring</a:t>
            </a:r>
          </a:p>
          <a:p>
            <a:pPr marL="171450" indent="-171450">
              <a:buFont typeface="Arial" panose="020B0604020202020204" pitchFamily="34" charset="0"/>
              <a:buChar char="•"/>
            </a:pPr>
            <a:r>
              <a:rPr lang="en-US" sz="1200" dirty="0">
                <a:latin typeface="Palatino Linotype" panose="02040502050505030304" pitchFamily="18" charset="0"/>
              </a:rPr>
              <a:t>Community amenities include - 2 resort style pools, state of the art fitness center and the convenience of being able to walk/bike to the both of DI's private golf courses</a:t>
            </a:r>
            <a:endParaRPr lang="en-US" sz="1200" i="1" dirty="0">
              <a:latin typeface="Palatino Linotype" panose="02040502050505030304" pitchFamily="18" charset="0"/>
            </a:endParaRPr>
          </a:p>
        </p:txBody>
      </p:sp>
      <p:sp>
        <p:nvSpPr>
          <p:cNvPr id="6" name="Rectangle 5"/>
          <p:cNvSpPr/>
          <p:nvPr/>
        </p:nvSpPr>
        <p:spPr>
          <a:xfrm>
            <a:off x="1943100" y="100416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7800" y="5029200"/>
            <a:ext cx="2514600" cy="1676400"/>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b="1111"/>
          <a:stretch/>
        </p:blipFill>
        <p:spPr>
          <a:xfrm>
            <a:off x="0" y="10494437"/>
            <a:ext cx="2514600" cy="1676400"/>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28900" y="10494437"/>
            <a:ext cx="2514600" cy="1676400"/>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57800" y="10494437"/>
            <a:ext cx="2514600" cy="16764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312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2018-05-15T11:35:47Z</dcterms:modified>
</cp:coreProperties>
</file>